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52" r:id="rId6"/>
    <p:sldMasterId id="2147483653" r:id="rId7"/>
    <p:sldMasterId id="2147483655" r:id="rId8"/>
    <p:sldMasterId id="2147483657" r:id="rId9"/>
    <p:sldMasterId id="2147483656" r:id="rId10"/>
    <p:sldMasterId id="2147483658" r:id="rId11"/>
  </p:sldMasterIdLst>
  <p:notesMasterIdLst>
    <p:notesMasterId r:id="rId33"/>
  </p:notesMasterIdLst>
  <p:handoutMasterIdLst>
    <p:handoutMasterId r:id="rId34"/>
  </p:handoutMasterIdLst>
  <p:sldIdLst>
    <p:sldId id="256" r:id="rId12"/>
    <p:sldId id="261" r:id="rId13"/>
    <p:sldId id="347" r:id="rId14"/>
    <p:sldId id="323" r:id="rId15"/>
    <p:sldId id="318" r:id="rId16"/>
    <p:sldId id="349" r:id="rId17"/>
    <p:sldId id="353" r:id="rId18"/>
    <p:sldId id="352" r:id="rId19"/>
    <p:sldId id="360" r:id="rId20"/>
    <p:sldId id="357" r:id="rId21"/>
    <p:sldId id="358" r:id="rId22"/>
    <p:sldId id="359" r:id="rId23"/>
    <p:sldId id="337" r:id="rId24"/>
    <p:sldId id="355" r:id="rId25"/>
    <p:sldId id="361" r:id="rId26"/>
    <p:sldId id="331" r:id="rId27"/>
    <p:sldId id="333" r:id="rId28"/>
    <p:sldId id="362" r:id="rId29"/>
    <p:sldId id="328" r:id="rId30"/>
    <p:sldId id="330" r:id="rId31"/>
    <p:sldId id="312" r:id="rId32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0C30"/>
    <a:srgbClr val="AEA400"/>
    <a:srgbClr val="A79E70"/>
    <a:srgbClr val="999A8F"/>
    <a:srgbClr val="312626"/>
    <a:srgbClr val="C88F42"/>
    <a:srgbClr val="D2492A"/>
    <a:srgbClr val="E2D8A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720" y="-162"/>
      </p:cViewPr>
      <p:guideLst>
        <p:guide orient="horz" pos="935"/>
        <p:guide orient="horz" pos="2478"/>
        <p:guide orient="horz" pos="1350"/>
        <p:guide pos="697"/>
        <p:guide pos="2154"/>
        <p:guide pos="617"/>
        <p:guide pos="777"/>
        <p:guide pos="359"/>
        <p:guide pos="530"/>
      </p:guideLst>
    </p:cSldViewPr>
  </p:slideViewPr>
  <p:outlineViewPr>
    <p:cViewPr>
      <p:scale>
        <a:sx n="33" d="100"/>
        <a:sy n="33" d="100"/>
      </p:scale>
      <p:origin x="0" y="2776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1.xml"/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Platinum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A25C52-7D9C-48A9-976B-56B93FBB6B1C}" type="datetime1">
              <a:rPr lang="en-US"/>
              <a:pPr>
                <a:defRPr/>
              </a:pPr>
              <a:t>5/16/2012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5BFB43-65C7-4B96-B9DE-4B6406A47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0" tIns="47770" rIns="95540" bIns="47770" numCol="1" anchor="t" anchorCtr="0" compatLnSpc="1">
            <a:prstTxWarp prst="textNoShape">
              <a:avLst/>
            </a:prstTxWarp>
          </a:bodyPr>
          <a:lstStyle>
            <a:lvl1pPr defTabSz="955675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Platinum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0" tIns="47770" rIns="95540" bIns="4777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64112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5600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0" tIns="47770" rIns="95540" bIns="477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0" tIns="47770" rIns="95540" bIns="47770" numCol="1" anchor="b" anchorCtr="0" compatLnSpc="1">
            <a:prstTxWarp prst="textNoShape">
              <a:avLst/>
            </a:prstTxWarp>
          </a:bodyPr>
          <a:lstStyle>
            <a:lvl1pPr defTabSz="955675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45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0" tIns="47770" rIns="95540" bIns="4777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346B97-CBC5-4395-9485-621C8AF77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00B317-7A51-4060-9F39-ABCEA6BD0BF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5" name="Header Placeholder 7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Platinum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Platinum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346B97-CBC5-4395-9485-621C8AF77D6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Platinum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346B97-CBC5-4395-9485-621C8AF77D6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Platinum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346B97-CBC5-4395-9485-621C8AF77D6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Platinum</a:t>
            </a:r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6AE6AC-B99D-47A5-9806-086706497429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74725"/>
            <a:r>
              <a:rPr lang="en-US" smtClean="0"/>
              <a:t>Platinum</a:t>
            </a:r>
          </a:p>
        </p:txBody>
      </p:sp>
      <p:sp>
        <p:nvSpPr>
          <p:cNvPr id="5018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74725"/>
            <a:fld id="{6C255D6A-8AA8-442E-95D0-0D184524BECB}" type="slidenum">
              <a:rPr lang="en-US" smtClean="0"/>
              <a:pPr defTabSz="974725"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608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74725"/>
            <a:r>
              <a:rPr lang="en-US" smtClean="0"/>
              <a:t>Platinum</a:t>
            </a:r>
          </a:p>
        </p:txBody>
      </p:sp>
      <p:sp>
        <p:nvSpPr>
          <p:cNvPr id="4608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74725"/>
            <a:fld id="{6ED7F87B-5BBB-44BB-9BBB-DD3541820C33}" type="slidenum">
              <a:rPr lang="en-US" smtClean="0"/>
              <a:pPr defTabSz="974725"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Platinum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346B97-CBC5-4395-9485-621C8AF77D6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222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74725"/>
            <a:r>
              <a:rPr lang="en-US" smtClean="0"/>
              <a:t>Platinum</a:t>
            </a:r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74725"/>
            <a:fld id="{40003826-B61A-4F04-BBD7-4298347A6B8A}" type="slidenum">
              <a:rPr lang="en-US" smtClean="0"/>
              <a:pPr defTabSz="974725"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Platinum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346B97-CBC5-4395-9485-621C8AF77D6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Platinum</a:t>
            </a: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AF7563-3656-45DC-A083-AE07D92139EF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03CFA4-9991-47CB-984F-CE5C6E41BD9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9" name="Header Placeholder 7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Platinum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813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74725"/>
            <a:r>
              <a:rPr lang="en-US" smtClean="0"/>
              <a:t>Platinum</a:t>
            </a:r>
          </a:p>
        </p:txBody>
      </p:sp>
      <p:sp>
        <p:nvSpPr>
          <p:cNvPr id="4813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74725"/>
            <a:fld id="{D40228EA-BB29-4AD0-97B0-120E35FA653F}" type="slidenum">
              <a:rPr lang="en-US" smtClean="0"/>
              <a:pPr defTabSz="974725"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518955-676C-415E-B183-D11EAB4EEEFF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3" name="Header Placeholder 7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Platinum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Platinum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346B97-CBC5-4395-9485-621C8AF77D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74725"/>
            <a:r>
              <a:rPr lang="en-US" smtClean="0"/>
              <a:t>Platinum</a:t>
            </a:r>
          </a:p>
        </p:txBody>
      </p:sp>
      <p:sp>
        <p:nvSpPr>
          <p:cNvPr id="4096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74725"/>
            <a:fld id="{E2124A2E-299A-4ED2-BD85-CDBE02DBFE4B}" type="slidenum">
              <a:rPr lang="en-US" smtClean="0"/>
              <a:pPr defTabSz="974725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Platinum</a:t>
            </a: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AF7563-3656-45DC-A083-AE07D92139EF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Platinum</a:t>
            </a: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AF7563-3656-45DC-A083-AE07D92139EF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Platinum</a:t>
            </a:r>
          </a:p>
        </p:txBody>
      </p:sp>
      <p:sp>
        <p:nvSpPr>
          <p:cNvPr id="4198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0D11DF-F315-4328-8C25-A768E58BF5C1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Platinum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346B97-CBC5-4395-9485-621C8AF77D6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6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74725"/>
            <a:r>
              <a:rPr lang="en-US" smtClean="0"/>
              <a:t>Platinum</a:t>
            </a:r>
          </a:p>
        </p:txBody>
      </p:sp>
      <p:sp>
        <p:nvSpPr>
          <p:cNvPr id="4506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74725"/>
            <a:fld id="{F23472AA-53B8-437C-ABF6-DDB7E120038A}" type="slidenum">
              <a:rPr lang="en-US" smtClean="0"/>
              <a:pPr defTabSz="974725"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interbrand-contour_replacement-graphic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62463"/>
            <a:ext cx="9144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PP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850" y="465138"/>
            <a:ext cx="306546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Strapl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1188" y="836613"/>
            <a:ext cx="29194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4500" y="1333500"/>
            <a:ext cx="8159750" cy="2116138"/>
          </a:xfrm>
          <a:prstGeom prst="rect">
            <a:avLst/>
          </a:prstGeom>
        </p:spPr>
        <p:txBody>
          <a:bodyPr anchor="b"/>
          <a:lstStyle>
            <a:lvl1pPr>
              <a:lnSpc>
                <a:spcPct val="73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4500" y="3524250"/>
            <a:ext cx="8159750" cy="23129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5678488" y="6397625"/>
            <a:ext cx="2133600" cy="339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812088" y="6397625"/>
            <a:ext cx="874712" cy="339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24C167-09AF-4782-8057-F0F27C389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7313"/>
            <a:ext cx="8229600" cy="7762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33600"/>
            <a:ext cx="8229600" cy="424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5678488" y="6397625"/>
            <a:ext cx="2133600" cy="339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52438" y="6397625"/>
            <a:ext cx="5191125" cy="339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12088" y="6397625"/>
            <a:ext cx="874712" cy="339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CB72C2-BA89-4F83-82F6-F523666EC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57313"/>
            <a:ext cx="2057400" cy="5022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57313"/>
            <a:ext cx="6019800" cy="5022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5678488" y="6397625"/>
            <a:ext cx="2133600" cy="339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52438" y="6397625"/>
            <a:ext cx="5191125" cy="339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12088" y="6397625"/>
            <a:ext cx="874712" cy="339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CFDD48-7B60-4A02-AC97-B71FD130C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357313"/>
            <a:ext cx="8229600" cy="7762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33600"/>
            <a:ext cx="4038600" cy="2046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33600"/>
            <a:ext cx="4038600" cy="2046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332288"/>
            <a:ext cx="4038600" cy="2047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332288"/>
            <a:ext cx="4038600" cy="2047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5678488" y="6397625"/>
            <a:ext cx="2133600" cy="339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452438" y="6397625"/>
            <a:ext cx="5191125" cy="339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12088" y="6397625"/>
            <a:ext cx="874712" cy="339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14454B-FF9B-4556-BC70-E15224949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7313"/>
            <a:ext cx="8229600" cy="7762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133600"/>
            <a:ext cx="4038600" cy="4246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4246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5678488" y="6397625"/>
            <a:ext cx="2133600" cy="339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2438" y="6397625"/>
            <a:ext cx="5191125" cy="339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12088" y="6397625"/>
            <a:ext cx="874712" cy="339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DF2F9-F7B8-4684-881D-B5C0DCFF9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7313"/>
            <a:ext cx="8229600" cy="7762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133600"/>
            <a:ext cx="4038600" cy="4246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33600"/>
            <a:ext cx="4038600" cy="2046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32288"/>
            <a:ext cx="4038600" cy="2047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5678488" y="6397625"/>
            <a:ext cx="2133600" cy="339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52438" y="6397625"/>
            <a:ext cx="5191125" cy="339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12088" y="6397625"/>
            <a:ext cx="874712" cy="339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CF0082-277C-4F02-8175-6F2429139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7313"/>
            <a:ext cx="8229600" cy="7762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2133600"/>
            <a:ext cx="8229600" cy="42465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5678488" y="6397625"/>
            <a:ext cx="2133600" cy="339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52438" y="6397625"/>
            <a:ext cx="5191125" cy="339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12088" y="6397625"/>
            <a:ext cx="874712" cy="339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073284-2519-4AE8-A5F5-8FCFAA7AD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P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79400"/>
            <a:ext cx="23209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539750" y="1196975"/>
            <a:ext cx="8064500" cy="3175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  <p:txBody>
          <a:bodyPr anchor="b"/>
          <a:lstStyle/>
          <a:p>
            <a:pPr>
              <a:defRPr/>
            </a:pPr>
            <a:endParaRPr lang="en-US"/>
          </a:p>
        </p:txBody>
      </p:sp>
      <p:pic>
        <p:nvPicPr>
          <p:cNvPr id="6" name="Picture 16" descr="Strap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568325"/>
            <a:ext cx="22320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444500" y="1333500"/>
            <a:ext cx="8159750" cy="2116138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210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444500" y="3524250"/>
            <a:ext cx="8159750" cy="2312988"/>
          </a:xfrm>
        </p:spPr>
        <p:txBody>
          <a:bodyPr/>
          <a:lstStyle>
            <a:lvl1pPr>
              <a:defRPr sz="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C0F93-3F37-403D-AEFC-F4FFFE1A8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2CB39-B6F1-49E9-B0BE-A1719A7E5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12808-1B07-4222-ADD0-20123A065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365625"/>
            <a:ext cx="4038600" cy="2016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365625"/>
            <a:ext cx="4038600" cy="2016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BE3D4-13DA-40EC-B085-D6802CBD6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7313"/>
            <a:ext cx="8229600" cy="7762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246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5678488" y="6397625"/>
            <a:ext cx="2133600" cy="339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52438" y="6397625"/>
            <a:ext cx="5191125" cy="339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12088" y="6397625"/>
            <a:ext cx="874712" cy="339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3A013E-7216-4AA6-B43B-05E0E1518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CB64B-4873-425C-B74F-A51A425DD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DB074-906B-40A1-84FA-C33BFD64FB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E5494-8C27-4C5F-BCBF-0CBE814E4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6C12C-0A75-4B0C-9279-EE0FAFE10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C5A2C-093D-4F23-AAA5-D4CBBE57E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B7EFD-2609-4D39-A555-AB75665C6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92250"/>
            <a:ext cx="2057400" cy="4889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92250"/>
            <a:ext cx="6019800" cy="4889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2FA9C-C1A5-445D-A309-466EBB60D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9C8BE-2D93-4514-BEBE-8BEB590D1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05C83-364A-4A28-8D70-AE30ED854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38E62-E318-4C40-9C1C-8AC476A8E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5678488" y="6397625"/>
            <a:ext cx="2133600" cy="339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52438" y="6397625"/>
            <a:ext cx="5191125" cy="339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12088" y="6397625"/>
            <a:ext cx="874712" cy="339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499B6BC-4BA6-4B5D-AF23-07F00860C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424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424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207BA-3363-4BAC-B805-587D793BF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8DE30-20D0-4F7F-8F26-DDA89F85C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0B5A2-28DD-4FED-9354-F7B2AD838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D0590-E452-4C94-90CD-91F660B5A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0B44D-5BDE-4844-A2EA-F5B1EB2BD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D1837-F3C5-4883-A887-C7B9063C8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02C31-17F3-47C5-9299-19A57E8EA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31913"/>
            <a:ext cx="2057400" cy="5048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31913"/>
            <a:ext cx="6019800" cy="5048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80D96-A603-47C5-AC3B-C60B8AB37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822BC-AB6D-4F1A-893F-AB01F495B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1B1E4-1154-4CFF-AAF7-710B6D16F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7313"/>
            <a:ext cx="8229600" cy="7762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4246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4246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5678488" y="6397625"/>
            <a:ext cx="2133600" cy="339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2438" y="6397625"/>
            <a:ext cx="5191125" cy="339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12088" y="6397625"/>
            <a:ext cx="874712" cy="339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7A2A17-3C0A-4E81-BE1E-67A8352B7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C62EE-339C-4559-BE19-35741B65E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424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424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5F99D-E979-4992-BA92-DB696EE90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C165E-4CE3-4847-AFB0-C35558F19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9D10A-C513-4604-8788-E84E5801F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82FCE-058A-47AC-A2D7-C5AEA7D30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4A2A9-B2B7-4E7F-A3D7-8439C0906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FE867-74EE-4EE3-9109-6B878686D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8F142-A4A9-4D95-925E-A80912BCF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57313"/>
            <a:ext cx="2057400" cy="5022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57313"/>
            <a:ext cx="6019800" cy="5022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8D02F-AC6D-42F7-A4CD-7C7074418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57F41-D800-4014-B5FE-9F965D3CB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5678488" y="6397625"/>
            <a:ext cx="2133600" cy="339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452438" y="6397625"/>
            <a:ext cx="5191125" cy="339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12088" y="6397625"/>
            <a:ext cx="874712" cy="339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593AC0-5D42-450D-B001-565EDB994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DBEC3-C053-4797-922F-B5DDB35EF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5F054-8ADF-4D65-9752-66461DC5D2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424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424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D1906-B787-44E2-ADFB-CB0444C2F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C5488-0F30-4546-9551-DC43528B7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7A759-D94A-4EBE-AE24-95D8B74BC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00137-7EF2-4781-8DCA-74211638F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1A6EC-6095-418F-A1AE-CEB4EB3CC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63B3C-F458-4BFA-9B03-9F3671F3B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A2968-2AAD-4022-9D83-8ED9EA5BC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57313"/>
            <a:ext cx="2057400" cy="5022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57313"/>
            <a:ext cx="6019800" cy="5022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B98C6-B6FF-4F87-97F4-7FEE7000A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7313"/>
            <a:ext cx="8229600" cy="7762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5678488" y="6397625"/>
            <a:ext cx="2133600" cy="339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452438" y="6397625"/>
            <a:ext cx="5191125" cy="339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12088" y="6397625"/>
            <a:ext cx="874712" cy="339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A908E4-216E-4673-A4F1-341509651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8AC33-DB41-4388-AF30-474D29D18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3C709-310C-45D4-B471-7594486CE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34DF4-E6AF-41C7-B147-6CFEFDBD6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424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424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AEA2B-1513-4F6E-99D6-DA520D89D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72B59-BE5D-48F9-8142-8728214CA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C8F4C-B805-4BA7-ACAC-B327ACEB3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11C4D-5C09-4F32-A5B4-EBFAD7730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784BF-ADFF-480B-AF83-4E16C89DD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09AB4-7C54-4D25-B353-7D613D65B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CBB0B-27F9-4E20-98B8-2B9656B59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5678488" y="6397625"/>
            <a:ext cx="2133600" cy="339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452438" y="6397625"/>
            <a:ext cx="5191125" cy="339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12088" y="6397625"/>
            <a:ext cx="874712" cy="339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717E67-A46B-419C-9FCE-61752210A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57313"/>
            <a:ext cx="2057400" cy="5022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57313"/>
            <a:ext cx="6019800" cy="5022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022F2-2F34-4F68-A217-EB03B2E486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027D4-B628-431B-8687-98C1AFB01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37FE3-33C4-4860-9EEC-9023EC150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2307-BA95-41C3-8E47-A4FA8B2FD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365625"/>
            <a:ext cx="4038600" cy="2016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365625"/>
            <a:ext cx="4038600" cy="2016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9BB48-A0B2-438C-ADCF-208192D66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98BCC-ADBE-4E45-84D3-08FDE3269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4D138-6384-48F0-A9FB-41FBE8ED5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3B5A4-2B58-4DF8-9D96-6AF0B1A04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9E4F9-7FF1-4A7D-9BDB-0D025419D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21B64-457F-4617-BD09-FFF336CB8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5678488" y="6397625"/>
            <a:ext cx="2133600" cy="339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2438" y="6397625"/>
            <a:ext cx="5191125" cy="339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12088" y="6397625"/>
            <a:ext cx="874712" cy="339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912896-E773-4AA9-8EDB-7EBD68E2F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B2CE4-49B4-4444-8DD1-A6943EAFC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92250"/>
            <a:ext cx="2057400" cy="4889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92250"/>
            <a:ext cx="6019800" cy="4889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6851E-B6B3-481D-9A0D-32FCF995F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5678488" y="6397625"/>
            <a:ext cx="2133600" cy="339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2438" y="6397625"/>
            <a:ext cx="5191125" cy="339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12088" y="6397625"/>
            <a:ext cx="874712" cy="339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7DECD86-FB58-48C5-AFB1-BA76BACE3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LogoPPT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68313" y="279400"/>
            <a:ext cx="23209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Line 9"/>
          <p:cNvSpPr>
            <a:spLocks noChangeShapeType="1"/>
          </p:cNvSpPr>
          <p:nvPr/>
        </p:nvSpPr>
        <p:spPr bwMode="auto">
          <a:xfrm>
            <a:off x="539750" y="1196975"/>
            <a:ext cx="8064500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391400" y="3810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800" b="1" dirty="0" smtClean="0">
                <a:solidFill>
                  <a:schemeClr val="tx2"/>
                </a:solidFill>
              </a:rPr>
              <a:t>PLATINUM</a:t>
            </a:r>
          </a:p>
        </p:txBody>
      </p:sp>
      <p:pic>
        <p:nvPicPr>
          <p:cNvPr id="1029" name="Picture 4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0913" y="-9525"/>
            <a:ext cx="592137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119" r:id="rId1"/>
    <p:sldLayoutId id="2147486120" r:id="rId2"/>
    <p:sldLayoutId id="2147486121" r:id="rId3"/>
    <p:sldLayoutId id="2147486122" r:id="rId4"/>
    <p:sldLayoutId id="2147486123" r:id="rId5"/>
    <p:sldLayoutId id="2147486124" r:id="rId6"/>
    <p:sldLayoutId id="2147486125" r:id="rId7"/>
    <p:sldLayoutId id="2147486126" r:id="rId8"/>
    <p:sldLayoutId id="2147486127" r:id="rId9"/>
    <p:sldLayoutId id="2147486128" r:id="rId10"/>
    <p:sldLayoutId id="2147486129" r:id="rId11"/>
    <p:sldLayoutId id="2147486130" r:id="rId12"/>
    <p:sldLayoutId id="2147486131" r:id="rId13"/>
    <p:sldLayoutId id="2147486132" r:id="rId14"/>
    <p:sldLayoutId id="2147486133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chemeClr val="tx2"/>
        </a:buClr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141288" indent="-139700" algn="l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chemeClr val="tx2"/>
        </a:buClr>
        <a:buChar char="•"/>
        <a:defRPr sz="1200" b="1">
          <a:solidFill>
            <a:schemeClr val="tx1"/>
          </a:solidFill>
          <a:latin typeface="+mn-lt"/>
          <a:ea typeface="+mn-ea"/>
          <a:cs typeface="+mn-cs"/>
        </a:defRPr>
      </a:lvl2pPr>
      <a:lvl3pPr marL="430213" indent="-144463" algn="l" rtl="0" eaLnBrk="0" fontAlgn="base" hangingPunct="0">
        <a:lnSpc>
          <a:spcPct val="102000"/>
        </a:lnSpc>
        <a:spcBef>
          <a:spcPct val="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  <a:ea typeface="+mn-ea"/>
          <a:cs typeface="+mn-cs"/>
        </a:defRPr>
      </a:lvl3pPr>
      <a:lvl4pPr marL="676275" indent="-142875" algn="l" rtl="0" eaLnBrk="0" fontAlgn="base" hangingPunct="0">
        <a:lnSpc>
          <a:spcPct val="102000"/>
        </a:lnSpc>
        <a:spcBef>
          <a:spcPct val="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  <a:ea typeface="+mn-ea"/>
          <a:cs typeface="+mn-cs"/>
        </a:defRPr>
      </a:lvl4pPr>
      <a:lvl5pPr marL="1387475" indent="-269875" algn="l" rtl="0" eaLnBrk="0" fontAlgn="base" hangingPunct="0">
        <a:lnSpc>
          <a:spcPct val="102000"/>
        </a:lnSpc>
        <a:spcBef>
          <a:spcPct val="0"/>
        </a:spcBef>
        <a:spcAft>
          <a:spcPct val="0"/>
        </a:spcAft>
        <a:buFont typeface="Arial" charset="0"/>
        <a:buChar char="−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1844675" indent="-269875" algn="l" rtl="0" fontAlgn="base">
        <a:lnSpc>
          <a:spcPct val="102000"/>
        </a:lnSpc>
        <a:spcBef>
          <a:spcPct val="0"/>
        </a:spcBef>
        <a:spcAft>
          <a:spcPct val="0"/>
        </a:spcAft>
        <a:buFont typeface="Arial" charset="0"/>
        <a:buChar char="−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301875" indent="-269875" algn="l" rtl="0" fontAlgn="base">
        <a:lnSpc>
          <a:spcPct val="102000"/>
        </a:lnSpc>
        <a:spcBef>
          <a:spcPct val="0"/>
        </a:spcBef>
        <a:spcAft>
          <a:spcPct val="0"/>
        </a:spcAft>
        <a:buFont typeface="Arial" charset="0"/>
        <a:buChar char="−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59075" indent="-269875" algn="l" rtl="0" fontAlgn="base">
        <a:lnSpc>
          <a:spcPct val="102000"/>
        </a:lnSpc>
        <a:spcBef>
          <a:spcPct val="0"/>
        </a:spcBef>
        <a:spcAft>
          <a:spcPct val="0"/>
        </a:spcAft>
        <a:buFont typeface="Arial" charset="0"/>
        <a:buChar char="−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216275" indent="-269875" algn="l" rtl="0" fontAlgn="base">
        <a:lnSpc>
          <a:spcPct val="102000"/>
        </a:lnSpc>
        <a:spcBef>
          <a:spcPct val="0"/>
        </a:spcBef>
        <a:spcAft>
          <a:spcPct val="0"/>
        </a:spcAft>
        <a:buFont typeface="Arial" charset="0"/>
        <a:buChar char="−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8"/>
          <p:cNvSpPr>
            <a:spLocks noChangeShapeType="1"/>
          </p:cNvSpPr>
          <p:nvPr/>
        </p:nvSpPr>
        <p:spPr bwMode="auto">
          <a:xfrm>
            <a:off x="539750" y="1196975"/>
            <a:ext cx="8064500" cy="3175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92250"/>
            <a:ext cx="82296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65625"/>
            <a:ext cx="82296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78488" y="6397625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2438" y="6397625"/>
            <a:ext cx="5191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97625"/>
            <a:ext cx="874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85C68E-9F28-406A-ADCE-BC62C68ED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6" name="Picture 7" descr="LogoPPT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8313" y="279400"/>
            <a:ext cx="23209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4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0913" y="-9525"/>
            <a:ext cx="592137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134" r:id="rId1"/>
    <p:sldLayoutId id="2147486054" r:id="rId2"/>
    <p:sldLayoutId id="2147486055" r:id="rId3"/>
    <p:sldLayoutId id="2147486056" r:id="rId4"/>
    <p:sldLayoutId id="2147486057" r:id="rId5"/>
    <p:sldLayoutId id="2147486058" r:id="rId6"/>
    <p:sldLayoutId id="2147486059" r:id="rId7"/>
    <p:sldLayoutId id="2147486060" r:id="rId8"/>
    <p:sldLayoutId id="2147486061" r:id="rId9"/>
    <p:sldLayoutId id="2147486062" r:id="rId10"/>
    <p:sldLayoutId id="214748606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chemeClr val="bg1"/>
        </a:buClr>
        <a:buChar char="•"/>
        <a:defRPr sz="1200">
          <a:solidFill>
            <a:schemeClr val="bg1"/>
          </a:solidFill>
          <a:latin typeface="+mn-lt"/>
          <a:ea typeface="+mn-ea"/>
          <a:cs typeface="+mn-cs"/>
        </a:defRPr>
      </a:lvl1pPr>
      <a:lvl2pPr marL="141288" indent="-139700" algn="l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chemeClr val="bg1"/>
        </a:buClr>
        <a:buChar char="•"/>
        <a:defRPr sz="1200" b="1">
          <a:solidFill>
            <a:schemeClr val="bg1"/>
          </a:solidFill>
          <a:latin typeface="+mn-lt"/>
          <a:ea typeface="+mn-ea"/>
          <a:cs typeface="+mn-cs"/>
        </a:defRPr>
      </a:lvl2pPr>
      <a:lvl3pPr marL="430213" indent="-144463" algn="l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–"/>
        <a:defRPr sz="1200">
          <a:solidFill>
            <a:schemeClr val="bg1"/>
          </a:solidFill>
          <a:latin typeface="+mn-lt"/>
          <a:ea typeface="+mn-ea"/>
          <a:cs typeface="+mn-cs"/>
        </a:defRPr>
      </a:lvl3pPr>
      <a:lvl4pPr marL="676275" indent="-142875" algn="l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–"/>
        <a:defRPr sz="1200">
          <a:solidFill>
            <a:schemeClr val="bg1"/>
          </a:solidFill>
          <a:latin typeface="+mn-lt"/>
          <a:ea typeface="+mn-ea"/>
          <a:cs typeface="+mn-cs"/>
        </a:defRPr>
      </a:lvl4pPr>
      <a:lvl5pPr marL="987425" indent="-269875" algn="l" rtl="0" eaLnBrk="0" fontAlgn="base" hangingPunct="0">
        <a:lnSpc>
          <a:spcPct val="102000"/>
        </a:lnSpc>
        <a:spcBef>
          <a:spcPct val="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1444625" indent="-269875" algn="l" rtl="0" fontAlgn="base">
        <a:lnSpc>
          <a:spcPct val="102000"/>
        </a:lnSpc>
        <a:spcBef>
          <a:spcPct val="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1901825" indent="-269875" algn="l" rtl="0" fontAlgn="base">
        <a:lnSpc>
          <a:spcPct val="102000"/>
        </a:lnSpc>
        <a:spcBef>
          <a:spcPct val="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359025" indent="-269875" algn="l" rtl="0" fontAlgn="base">
        <a:lnSpc>
          <a:spcPct val="102000"/>
        </a:lnSpc>
        <a:spcBef>
          <a:spcPct val="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2816225" indent="-269875" algn="l" rtl="0" fontAlgn="base">
        <a:lnSpc>
          <a:spcPct val="102000"/>
        </a:lnSpc>
        <a:spcBef>
          <a:spcPct val="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9"/>
          <p:cNvSpPr>
            <a:spLocks noChangeShapeType="1"/>
          </p:cNvSpPr>
          <p:nvPr/>
        </p:nvSpPr>
        <p:spPr bwMode="auto">
          <a:xfrm>
            <a:off x="539750" y="1196975"/>
            <a:ext cx="8064500" cy="3175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31913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78488" y="6397625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2438" y="6397625"/>
            <a:ext cx="5191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97625"/>
            <a:ext cx="874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BD79E0C-EE43-4273-A219-99FD8DBA4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80" name="Picture 8" descr="LogoPPT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8313" y="279400"/>
            <a:ext cx="23209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391400" y="3810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800" b="1" dirty="0" smtClean="0">
                <a:solidFill>
                  <a:schemeClr val="tx2"/>
                </a:solidFill>
              </a:rPr>
              <a:t>PLATINUM</a:t>
            </a:r>
          </a:p>
        </p:txBody>
      </p:sp>
      <p:pic>
        <p:nvPicPr>
          <p:cNvPr id="3082" name="Picture 4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0913" y="-9525"/>
            <a:ext cx="592137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64" r:id="rId1"/>
    <p:sldLayoutId id="2147486065" r:id="rId2"/>
    <p:sldLayoutId id="2147486066" r:id="rId3"/>
    <p:sldLayoutId id="2147486067" r:id="rId4"/>
    <p:sldLayoutId id="2147486068" r:id="rId5"/>
    <p:sldLayoutId id="2147486069" r:id="rId6"/>
    <p:sldLayoutId id="2147486070" r:id="rId7"/>
    <p:sldLayoutId id="2147486071" r:id="rId8"/>
    <p:sldLayoutId id="2147486072" r:id="rId9"/>
    <p:sldLayoutId id="2147486073" r:id="rId10"/>
    <p:sldLayoutId id="214748607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Arial" charset="0"/>
          <a:cs typeface="Arial" charset="0"/>
        </a:defRPr>
      </a:lvl9pPr>
    </p:titleStyle>
    <p:bodyStyle>
      <a:lvl1pPr marL="139700" indent="-139700" algn="l" rtl="0" eaLnBrk="0" fontAlgn="base" hangingPunct="0">
        <a:lnSpc>
          <a:spcPts val="3400"/>
        </a:lnSpc>
        <a:spcBef>
          <a:spcPct val="0"/>
        </a:spcBef>
        <a:spcAft>
          <a:spcPct val="0"/>
        </a:spcAft>
        <a:buClr>
          <a:schemeClr val="bg1"/>
        </a:buClr>
        <a:buChar char="•"/>
        <a:defRPr sz="1400" b="1">
          <a:solidFill>
            <a:schemeClr val="bg1"/>
          </a:solidFill>
          <a:latin typeface="+mn-lt"/>
          <a:ea typeface="+mn-ea"/>
          <a:cs typeface="+mn-cs"/>
        </a:defRPr>
      </a:lvl1pPr>
      <a:lvl2pPr marL="676275" indent="-209550"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buFont typeface="Arial" charset="0"/>
        <a:buChar char="–"/>
        <a:defRPr sz="1200">
          <a:solidFill>
            <a:schemeClr val="bg1"/>
          </a:solidFill>
          <a:latin typeface="+mn-lt"/>
          <a:ea typeface="+mn-ea"/>
          <a:cs typeface="+mn-cs"/>
        </a:defRPr>
      </a:lvl2pPr>
      <a:lvl3pPr marL="876300" indent="-158750"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buFont typeface="Arial" charset="0"/>
        <a:buChar char="–"/>
        <a:defRPr sz="1400">
          <a:solidFill>
            <a:schemeClr val="bg1"/>
          </a:solidFill>
          <a:latin typeface="+mn-lt"/>
          <a:ea typeface="+mn-ea"/>
          <a:cs typeface="+mn-cs"/>
        </a:defRPr>
      </a:lvl3pPr>
      <a:lvl4pPr marL="1176338" indent="-85725"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ea typeface="+mn-ea"/>
          <a:cs typeface="+mn-cs"/>
        </a:defRPr>
      </a:lvl4pPr>
      <a:lvl5pPr marL="1984375" indent="-628650"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ea typeface="+mn-ea"/>
          <a:cs typeface="+mn-cs"/>
        </a:defRPr>
      </a:lvl5pPr>
      <a:lvl6pPr marL="2441575" indent="-628650" algn="l" rtl="0" fontAlgn="base">
        <a:lnSpc>
          <a:spcPts val="2300"/>
        </a:lnSpc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ea typeface="+mn-ea"/>
          <a:cs typeface="+mn-cs"/>
        </a:defRPr>
      </a:lvl6pPr>
      <a:lvl7pPr marL="2898775" indent="-628650" algn="l" rtl="0" fontAlgn="base">
        <a:lnSpc>
          <a:spcPts val="2300"/>
        </a:lnSpc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ea typeface="+mn-ea"/>
          <a:cs typeface="+mn-cs"/>
        </a:defRPr>
      </a:lvl7pPr>
      <a:lvl8pPr marL="3355975" indent="-628650" algn="l" rtl="0" fontAlgn="base">
        <a:lnSpc>
          <a:spcPts val="2300"/>
        </a:lnSpc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ea typeface="+mn-ea"/>
          <a:cs typeface="+mn-cs"/>
        </a:defRPr>
      </a:lvl8pPr>
      <a:lvl9pPr marL="3813175" indent="-628650" algn="l" rtl="0" fontAlgn="base">
        <a:lnSpc>
          <a:spcPts val="2300"/>
        </a:lnSpc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14"/>
          <p:cNvSpPr>
            <a:spLocks noChangeShapeType="1"/>
          </p:cNvSpPr>
          <p:nvPr/>
        </p:nvSpPr>
        <p:spPr bwMode="auto">
          <a:xfrm>
            <a:off x="539750" y="1196975"/>
            <a:ext cx="8064500" cy="3175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78488" y="6397625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8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2438" y="6397625"/>
            <a:ext cx="5191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8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97625"/>
            <a:ext cx="874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ED3BB3-242C-443F-8EF0-A974EDAB1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02" name="Picture 8" descr="LogoPPT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8313" y="279400"/>
            <a:ext cx="23209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57313"/>
            <a:ext cx="8229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4105" name="Picture 4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0913" y="-9525"/>
            <a:ext cx="592137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75" r:id="rId1"/>
    <p:sldLayoutId id="2147486076" r:id="rId2"/>
    <p:sldLayoutId id="2147486077" r:id="rId3"/>
    <p:sldLayoutId id="2147486078" r:id="rId4"/>
    <p:sldLayoutId id="2147486079" r:id="rId5"/>
    <p:sldLayoutId id="2147486080" r:id="rId6"/>
    <p:sldLayoutId id="2147486081" r:id="rId7"/>
    <p:sldLayoutId id="2147486082" r:id="rId8"/>
    <p:sldLayoutId id="2147486083" r:id="rId9"/>
    <p:sldLayoutId id="2147486084" r:id="rId10"/>
    <p:sldLayoutId id="214748608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chemeClr val="bg1"/>
        </a:buClr>
        <a:buChar char="•"/>
        <a:defRPr sz="1400">
          <a:solidFill>
            <a:schemeClr val="bg1"/>
          </a:solidFill>
          <a:latin typeface="+mn-lt"/>
          <a:ea typeface="+mn-ea"/>
          <a:cs typeface="+mn-cs"/>
        </a:defRPr>
      </a:lvl1pPr>
      <a:lvl2pPr marL="141288" indent="-139700" algn="l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chemeClr val="bg1"/>
        </a:buClr>
        <a:buChar char="•"/>
        <a:defRPr sz="1400" b="1">
          <a:solidFill>
            <a:schemeClr val="bg1"/>
          </a:solidFill>
          <a:latin typeface="+mn-lt"/>
          <a:ea typeface="+mn-ea"/>
          <a:cs typeface="+mn-cs"/>
        </a:defRPr>
      </a:lvl2pPr>
      <a:lvl3pPr marL="430213" indent="-144463" algn="l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ea typeface="+mn-ea"/>
          <a:cs typeface="+mn-cs"/>
        </a:defRPr>
      </a:lvl3pPr>
      <a:lvl4pPr marL="676275" indent="-142875" algn="l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–"/>
        <a:defRPr sz="1400">
          <a:solidFill>
            <a:schemeClr val="bg1"/>
          </a:solidFill>
          <a:latin typeface="+mn-lt"/>
          <a:ea typeface="+mn-ea"/>
          <a:cs typeface="+mn-cs"/>
        </a:defRPr>
      </a:lvl4pPr>
      <a:lvl5pPr marL="1984375" indent="-62865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−"/>
        <a:defRPr sz="2000" b="1">
          <a:solidFill>
            <a:schemeClr val="bg1"/>
          </a:solidFill>
          <a:latin typeface="+mn-lt"/>
          <a:ea typeface="+mn-ea"/>
          <a:cs typeface="+mn-cs"/>
        </a:defRPr>
      </a:lvl5pPr>
      <a:lvl6pPr marL="2441575" indent="-628650" algn="l" rtl="0" fontAlgn="base"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−"/>
        <a:defRPr b="1">
          <a:solidFill>
            <a:schemeClr val="bg1"/>
          </a:solidFill>
          <a:latin typeface="+mn-lt"/>
          <a:ea typeface="+mn-ea"/>
          <a:cs typeface="+mn-cs"/>
        </a:defRPr>
      </a:lvl6pPr>
      <a:lvl7pPr marL="2898775" indent="-628650" algn="l" rtl="0" fontAlgn="base"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−"/>
        <a:defRPr b="1">
          <a:solidFill>
            <a:schemeClr val="bg1"/>
          </a:solidFill>
          <a:latin typeface="+mn-lt"/>
          <a:ea typeface="+mn-ea"/>
          <a:cs typeface="+mn-cs"/>
        </a:defRPr>
      </a:lvl7pPr>
      <a:lvl8pPr marL="3355975" indent="-628650" algn="l" rtl="0" fontAlgn="base"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−"/>
        <a:defRPr b="1">
          <a:solidFill>
            <a:schemeClr val="bg1"/>
          </a:solidFill>
          <a:latin typeface="+mn-lt"/>
          <a:ea typeface="+mn-ea"/>
          <a:cs typeface="+mn-cs"/>
        </a:defRPr>
      </a:lvl8pPr>
      <a:lvl9pPr marL="3813175" indent="-628650" algn="l" rtl="0" fontAlgn="base"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−"/>
        <a:defRPr b="1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539750" y="1196975"/>
            <a:ext cx="8064500" cy="3175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78488" y="6397625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95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2438" y="6397625"/>
            <a:ext cx="5191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95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97625"/>
            <a:ext cx="874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970836-A882-4657-ABB6-429F0CC1E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126" name="Picture 6" descr="LogoPP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8313" y="279400"/>
            <a:ext cx="23209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57313"/>
            <a:ext cx="8229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5129" name="Picture 4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0913" y="-9525"/>
            <a:ext cx="592137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86" r:id="rId1"/>
    <p:sldLayoutId id="2147486087" r:id="rId2"/>
    <p:sldLayoutId id="2147486088" r:id="rId3"/>
    <p:sldLayoutId id="2147486089" r:id="rId4"/>
    <p:sldLayoutId id="2147486090" r:id="rId5"/>
    <p:sldLayoutId id="2147486091" r:id="rId6"/>
    <p:sldLayoutId id="2147486092" r:id="rId7"/>
    <p:sldLayoutId id="2147486093" r:id="rId8"/>
    <p:sldLayoutId id="2147486094" r:id="rId9"/>
    <p:sldLayoutId id="2147486095" r:id="rId10"/>
    <p:sldLayoutId id="21474860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263525" indent="11113" algn="l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200" b="1">
          <a:solidFill>
            <a:schemeClr val="tx2"/>
          </a:solidFill>
          <a:latin typeface="+mn-lt"/>
          <a:ea typeface="+mn-ea"/>
          <a:cs typeface="+mn-cs"/>
        </a:defRPr>
      </a:lvl1pPr>
      <a:lvl2pPr marL="512763" indent="-236538" algn="l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chemeClr val="tx1"/>
        </a:buClr>
        <a:buAutoNum type="arabicPeriod"/>
        <a:defRPr sz="1200">
          <a:solidFill>
            <a:schemeClr val="tx1"/>
          </a:solidFill>
          <a:latin typeface="+mn-lt"/>
          <a:ea typeface="+mn-ea"/>
          <a:cs typeface="+mn-cs"/>
        </a:defRPr>
      </a:lvl2pPr>
      <a:lvl3pPr marL="671513" indent="-157163" algn="l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•"/>
        <a:defRPr sz="1200" b="1">
          <a:solidFill>
            <a:schemeClr val="tx2"/>
          </a:solidFill>
          <a:latin typeface="+mn-lt"/>
          <a:ea typeface="+mn-ea"/>
          <a:cs typeface="+mn-cs"/>
        </a:defRPr>
      </a:lvl3pPr>
      <a:lvl4pPr marL="765175" indent="158750" algn="l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200">
          <a:solidFill>
            <a:schemeClr val="tx1"/>
          </a:solidFill>
          <a:latin typeface="+mn-lt"/>
          <a:ea typeface="+mn-ea"/>
          <a:cs typeface="+mn-cs"/>
        </a:defRPr>
      </a:lvl4pPr>
      <a:lvl5pPr marL="2655888" indent="-62865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−"/>
        <a:defRPr sz="2000" b="1">
          <a:solidFill>
            <a:schemeClr val="bg1"/>
          </a:solidFill>
          <a:latin typeface="+mn-lt"/>
          <a:ea typeface="+mn-ea"/>
          <a:cs typeface="+mn-cs"/>
        </a:defRPr>
      </a:lvl5pPr>
      <a:lvl6pPr marL="3113088" indent="-628650" algn="l" rtl="0" fontAlgn="base"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−"/>
        <a:defRPr b="1">
          <a:solidFill>
            <a:schemeClr val="bg1"/>
          </a:solidFill>
          <a:latin typeface="+mn-lt"/>
          <a:ea typeface="+mn-ea"/>
          <a:cs typeface="+mn-cs"/>
        </a:defRPr>
      </a:lvl6pPr>
      <a:lvl7pPr marL="3570288" indent="-628650" algn="l" rtl="0" fontAlgn="base"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−"/>
        <a:defRPr b="1">
          <a:solidFill>
            <a:schemeClr val="bg1"/>
          </a:solidFill>
          <a:latin typeface="+mn-lt"/>
          <a:ea typeface="+mn-ea"/>
          <a:cs typeface="+mn-cs"/>
        </a:defRPr>
      </a:lvl7pPr>
      <a:lvl8pPr marL="4027488" indent="-628650" algn="l" rtl="0" fontAlgn="base"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−"/>
        <a:defRPr b="1">
          <a:solidFill>
            <a:schemeClr val="bg1"/>
          </a:solidFill>
          <a:latin typeface="+mn-lt"/>
          <a:ea typeface="+mn-ea"/>
          <a:cs typeface="+mn-cs"/>
        </a:defRPr>
      </a:lvl8pPr>
      <a:lvl9pPr marL="4484688" indent="-628650" algn="l" rtl="0" fontAlgn="base"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−"/>
        <a:defRPr b="1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539750" y="1196975"/>
            <a:ext cx="8064500" cy="3175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78488" y="6397625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34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2438" y="6397625"/>
            <a:ext cx="5191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341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97625"/>
            <a:ext cx="874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AD7999-FF82-40FC-8396-D60FCAB98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50" name="Picture 6" descr="LogoPP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8313" y="279400"/>
            <a:ext cx="23209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57313"/>
            <a:ext cx="8229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6153" name="Picture 4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0913" y="-9525"/>
            <a:ext cx="592137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97" r:id="rId1"/>
    <p:sldLayoutId id="2147486098" r:id="rId2"/>
    <p:sldLayoutId id="2147486099" r:id="rId3"/>
    <p:sldLayoutId id="2147486100" r:id="rId4"/>
    <p:sldLayoutId id="2147486101" r:id="rId5"/>
    <p:sldLayoutId id="2147486102" r:id="rId6"/>
    <p:sldLayoutId id="2147486103" r:id="rId7"/>
    <p:sldLayoutId id="2147486104" r:id="rId8"/>
    <p:sldLayoutId id="2147486105" r:id="rId9"/>
    <p:sldLayoutId id="2147486106" r:id="rId10"/>
    <p:sldLayoutId id="21474861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chemeClr val="tx2"/>
        </a:buClr>
        <a:buChar char="•"/>
        <a:defRPr sz="1000" b="1">
          <a:solidFill>
            <a:srgbClr val="000000"/>
          </a:solidFill>
          <a:latin typeface="+mn-lt"/>
          <a:ea typeface="+mn-ea"/>
          <a:cs typeface="+mn-cs"/>
        </a:defRPr>
      </a:lvl1pPr>
      <a:lvl2pPr marL="141288" indent="-139700" algn="l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chemeClr val="tx2"/>
        </a:buClr>
        <a:buChar char="•"/>
        <a:defRPr sz="1000">
          <a:solidFill>
            <a:srgbClr val="000000"/>
          </a:solidFill>
          <a:latin typeface="+mn-lt"/>
          <a:ea typeface="+mn-ea"/>
          <a:cs typeface="+mn-cs"/>
        </a:defRPr>
      </a:lvl2pPr>
      <a:lvl3pPr marL="430213" indent="-144463" algn="l" rtl="0" eaLnBrk="0" fontAlgn="base" hangingPunct="0">
        <a:lnSpc>
          <a:spcPct val="102000"/>
        </a:lnSpc>
        <a:spcBef>
          <a:spcPct val="0"/>
        </a:spcBef>
        <a:spcAft>
          <a:spcPct val="0"/>
        </a:spcAft>
        <a:buFont typeface="Arial" charset="0"/>
        <a:buChar char="–"/>
        <a:defRPr sz="1000">
          <a:solidFill>
            <a:srgbClr val="000000"/>
          </a:solidFill>
          <a:latin typeface="+mn-lt"/>
          <a:ea typeface="+mn-ea"/>
          <a:cs typeface="+mn-cs"/>
        </a:defRPr>
      </a:lvl3pPr>
      <a:lvl4pPr marL="676275" indent="-142875" algn="l" rtl="0" eaLnBrk="0" fontAlgn="base" hangingPunct="0">
        <a:lnSpc>
          <a:spcPct val="102000"/>
        </a:lnSpc>
        <a:spcBef>
          <a:spcPct val="0"/>
        </a:spcBef>
        <a:spcAft>
          <a:spcPct val="0"/>
        </a:spcAft>
        <a:buFont typeface="Arial" charset="0"/>
        <a:buChar char="–"/>
        <a:defRPr sz="1000">
          <a:solidFill>
            <a:srgbClr val="000000"/>
          </a:solidFill>
          <a:latin typeface="+mn-lt"/>
          <a:ea typeface="+mn-ea"/>
          <a:cs typeface="+mn-cs"/>
        </a:defRPr>
      </a:lvl4pPr>
      <a:lvl5pPr marL="1984375" indent="-62865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−"/>
        <a:defRPr sz="2000" b="1">
          <a:solidFill>
            <a:schemeClr val="bg1"/>
          </a:solidFill>
          <a:latin typeface="+mn-lt"/>
          <a:ea typeface="+mn-ea"/>
          <a:cs typeface="+mn-cs"/>
        </a:defRPr>
      </a:lvl5pPr>
      <a:lvl6pPr marL="2441575" indent="-628650" algn="l" rtl="0" fontAlgn="base"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−"/>
        <a:defRPr b="1">
          <a:solidFill>
            <a:schemeClr val="bg1"/>
          </a:solidFill>
          <a:latin typeface="+mn-lt"/>
          <a:ea typeface="+mn-ea"/>
          <a:cs typeface="+mn-cs"/>
        </a:defRPr>
      </a:lvl6pPr>
      <a:lvl7pPr marL="2898775" indent="-628650" algn="l" rtl="0" fontAlgn="base"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−"/>
        <a:defRPr b="1">
          <a:solidFill>
            <a:schemeClr val="bg1"/>
          </a:solidFill>
          <a:latin typeface="+mn-lt"/>
          <a:ea typeface="+mn-ea"/>
          <a:cs typeface="+mn-cs"/>
        </a:defRPr>
      </a:lvl7pPr>
      <a:lvl8pPr marL="3355975" indent="-628650" algn="l" rtl="0" fontAlgn="base"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−"/>
        <a:defRPr b="1">
          <a:solidFill>
            <a:schemeClr val="bg1"/>
          </a:solidFill>
          <a:latin typeface="+mn-lt"/>
          <a:ea typeface="+mn-ea"/>
          <a:cs typeface="+mn-cs"/>
        </a:defRPr>
      </a:lvl8pPr>
      <a:lvl9pPr marL="3813175" indent="-628650" algn="l" rtl="0" fontAlgn="base"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−"/>
        <a:defRPr b="1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539750" y="1196975"/>
            <a:ext cx="8064500" cy="3175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92250"/>
            <a:ext cx="82296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65625"/>
            <a:ext cx="82296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000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78488" y="6397625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00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2438" y="6397625"/>
            <a:ext cx="5191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00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97625"/>
            <a:ext cx="874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F82CA1C-8B79-4DFC-9666-AC56F6588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176" name="Picture 8" descr="LogoPPT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8313" y="279400"/>
            <a:ext cx="23209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4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0913" y="-9525"/>
            <a:ext cx="592137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108" r:id="rId1"/>
    <p:sldLayoutId id="2147486109" r:id="rId2"/>
    <p:sldLayoutId id="2147486110" r:id="rId3"/>
    <p:sldLayoutId id="2147486111" r:id="rId4"/>
    <p:sldLayoutId id="2147486112" r:id="rId5"/>
    <p:sldLayoutId id="2147486113" r:id="rId6"/>
    <p:sldLayoutId id="2147486114" r:id="rId7"/>
    <p:sldLayoutId id="2147486115" r:id="rId8"/>
    <p:sldLayoutId id="2147486116" r:id="rId9"/>
    <p:sldLayoutId id="2147486117" r:id="rId10"/>
    <p:sldLayoutId id="214748611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chemeClr val="bg1"/>
        </a:buClr>
        <a:buChar char="•"/>
        <a:defRPr sz="1200">
          <a:solidFill>
            <a:srgbClr val="FFFFFF"/>
          </a:solidFill>
          <a:latin typeface="+mn-lt"/>
          <a:ea typeface="+mn-ea"/>
          <a:cs typeface="+mn-cs"/>
        </a:defRPr>
      </a:lvl1pPr>
      <a:lvl2pPr marL="141288" indent="-139700" algn="l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chemeClr val="bg1"/>
        </a:buClr>
        <a:buChar char="•"/>
        <a:defRPr sz="1200" b="1">
          <a:solidFill>
            <a:srgbClr val="FFFFFF"/>
          </a:solidFill>
          <a:latin typeface="+mn-lt"/>
          <a:ea typeface="+mn-ea"/>
          <a:cs typeface="+mn-cs"/>
        </a:defRPr>
      </a:lvl2pPr>
      <a:lvl3pPr marL="430213" indent="-144463" algn="l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–"/>
        <a:defRPr sz="1200">
          <a:solidFill>
            <a:srgbClr val="FFFFFF"/>
          </a:solidFill>
          <a:latin typeface="+mn-lt"/>
          <a:ea typeface="+mn-ea"/>
          <a:cs typeface="+mn-cs"/>
        </a:defRPr>
      </a:lvl3pPr>
      <a:lvl4pPr marL="676275" indent="-142875" algn="l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chemeClr val="bg1"/>
        </a:buClr>
        <a:buFont typeface="Arial" charset="0"/>
        <a:buChar char="–"/>
        <a:defRPr sz="1200">
          <a:solidFill>
            <a:srgbClr val="FFFFFF"/>
          </a:solidFill>
          <a:latin typeface="+mn-lt"/>
          <a:ea typeface="+mn-ea"/>
          <a:cs typeface="+mn-cs"/>
        </a:defRPr>
      </a:lvl4pPr>
      <a:lvl5pPr marL="987425" indent="-269875" algn="l" rtl="0" eaLnBrk="0" fontAlgn="base" hangingPunct="0">
        <a:lnSpc>
          <a:spcPct val="102000"/>
        </a:lnSpc>
        <a:spcBef>
          <a:spcPct val="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1444625" indent="-269875" algn="l" rtl="0" fontAlgn="base">
        <a:lnSpc>
          <a:spcPct val="102000"/>
        </a:lnSpc>
        <a:spcBef>
          <a:spcPct val="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1901825" indent="-269875" algn="l" rtl="0" fontAlgn="base">
        <a:lnSpc>
          <a:spcPct val="102000"/>
        </a:lnSpc>
        <a:spcBef>
          <a:spcPct val="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359025" indent="-269875" algn="l" rtl="0" fontAlgn="base">
        <a:lnSpc>
          <a:spcPct val="102000"/>
        </a:lnSpc>
        <a:spcBef>
          <a:spcPct val="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2816225" indent="-269875" algn="l" rtl="0" fontAlgn="base">
        <a:lnSpc>
          <a:spcPct val="102000"/>
        </a:lnSpc>
        <a:spcBef>
          <a:spcPct val="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Dose_(biochemistry)" TargetMode="External"/><Relationship Id="rId4" Type="http://schemas.openxmlformats.org/officeDocument/2006/relationships/hyperlink" Target="http://en.wikipedia.org/wiki/Toxicology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headquarters.com/coBernard1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headquarters.com/codeaths1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5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605EB0-8802-44DD-87B0-882A3D30F78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44500" y="1920364"/>
            <a:ext cx="8159750" cy="1181100"/>
          </a:xfrm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ZA" cap="all" dirty="0" smtClean="0"/>
              <a:t>CO Gas exposure and oel interpretations</a:t>
            </a:r>
            <a:endParaRPr lang="en-ZA" dirty="0"/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6227763" y="6426200"/>
            <a:ext cx="2916237" cy="431800"/>
          </a:xfrm>
          <a:prstGeom prst="rect">
            <a:avLst/>
          </a:prstGeom>
          <a:solidFill>
            <a:srgbClr val="C60C3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 b="1">
                <a:solidFill>
                  <a:schemeClr val="bg1"/>
                </a:solidFill>
              </a:rPr>
              <a:t>CONFIDENTIAL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44196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JJ van Staden		Occupational Hygiene Manager – Mining</a:t>
            </a:r>
          </a:p>
          <a:p>
            <a:endParaRPr lang="en-ZA" dirty="0" smtClean="0"/>
          </a:p>
          <a:p>
            <a:r>
              <a:rPr lang="en-ZA" dirty="0" smtClean="0"/>
              <a:t>19 May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013E-7216-4AA6-B43B-05E0E151830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00200"/>
            <a:ext cx="85629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76287"/>
          </a:xfrm>
        </p:spPr>
        <p:txBody>
          <a:bodyPr/>
          <a:lstStyle/>
          <a:p>
            <a:r>
              <a:rPr lang="en-ZA" sz="2400" dirty="0" smtClean="0"/>
              <a:t>Gas detection optimised – Personal gas monitoring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013E-7216-4AA6-B43B-05E0E151830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0"/>
            <a:ext cx="8991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410200"/>
            <a:ext cx="44577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ular Callout 9"/>
          <p:cNvSpPr/>
          <p:nvPr/>
        </p:nvSpPr>
        <p:spPr bwMode="auto">
          <a:xfrm>
            <a:off x="2971800" y="2895600"/>
            <a:ext cx="1828800" cy="990600"/>
          </a:xfrm>
          <a:prstGeom prst="wedgeRectCallout">
            <a:avLst>
              <a:gd name="adj1" fmla="val 28303"/>
              <a:gd name="adj2" fmla="val 139901"/>
            </a:avLst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CO = 292ppm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ZA" dirty="0" smtClean="0">
                <a:solidFill>
                  <a:schemeClr val="bg1"/>
                </a:solidFill>
                <a:ea typeface="Arial" charset="0"/>
              </a:rPr>
              <a:t>NO = 7.9ppm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SO2 = 1.8ppm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1143000"/>
            <a:ext cx="8229600" cy="7762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Gas exposure – post blasting (5E</a:t>
            </a:r>
            <a:r>
              <a:rPr kumimoji="0" lang="en-ZA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Pnl1)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013E-7216-4AA6-B43B-05E0E151830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95400"/>
            <a:ext cx="8229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5410200"/>
            <a:ext cx="44577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ular Callout 6"/>
          <p:cNvSpPr/>
          <p:nvPr/>
        </p:nvSpPr>
        <p:spPr bwMode="auto">
          <a:xfrm>
            <a:off x="4953000" y="1600200"/>
            <a:ext cx="2133600" cy="990600"/>
          </a:xfrm>
          <a:prstGeom prst="wedgeRectCallout">
            <a:avLst>
              <a:gd name="adj1" fmla="val -69798"/>
              <a:gd name="adj2" fmla="val 52268"/>
            </a:avLst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CO   = 1410pm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ZA" dirty="0" smtClean="0">
                <a:solidFill>
                  <a:schemeClr val="bg1"/>
                </a:solidFill>
                <a:ea typeface="Arial" charset="0"/>
              </a:rPr>
              <a:t>NO2 = 0.5ppm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NO   = 70.5ppm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1143000"/>
            <a:ext cx="8229600" cy="7762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Gas exposure – post blasting (6E</a:t>
            </a:r>
            <a:r>
              <a:rPr kumimoji="0" lang="en-ZA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return)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9693CC-6528-4586-8E6A-F6A56EAE56ED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152400" y="12192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ZA" sz="2000" b="1" dirty="0" smtClean="0">
                <a:solidFill>
                  <a:schemeClr val="tx2"/>
                </a:solidFill>
              </a:rPr>
              <a:t>Gassings? Interpretation </a:t>
            </a:r>
            <a:r>
              <a:rPr lang="en-ZA" sz="2000" b="1" dirty="0">
                <a:solidFill>
                  <a:schemeClr val="tx2"/>
                </a:solidFill>
              </a:rPr>
              <a:t>of Exposures allowing decision on gassing or suspected gassing 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81000" y="5957501"/>
            <a:ext cx="815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Mincho" pitchFamily="49" charset="-128"/>
                <a:cs typeface="Mangal" pitchFamily="2"/>
              </a:rPr>
              <a:t>NB – it is important to note that a gassing is not defined in the Mine Health and Safety Act, Act 29 of 1996 [MHSA].</a:t>
            </a:r>
            <a:endParaRPr kumimoji="0" lang="en-GB" altLang="ja-JP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28600" y="2248406"/>
            <a:ext cx="861709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Mangal" pitchFamily="2"/>
              </a:rPr>
              <a:t>Chapter 23 of the MHSA Schedule 23.1, Reporting of Accidents and Dangerous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Mangal" pitchFamily="2"/>
              </a:rPr>
              <a:t>Occurrences states the following: </a:t>
            </a:r>
            <a:r>
              <a:rPr kumimoji="0" lang="en-GB" altLang="ja-JP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Mangal" pitchFamily="2"/>
              </a:rPr>
              <a:t>Accidents to be reported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ja-JP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Mangal" pitchFamily="2"/>
              </a:rPr>
              <a:t>The employer must report to the PI any accident at the mine that results in: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ja-JP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Mangal" pitchFamily="2"/>
              </a:rPr>
              <a:t> The death of an employee;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ja-JP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Mangal" pitchFamily="2"/>
              </a:rPr>
              <a:t> An injury, to an employee, likely to be fatal;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ja-JP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Mangal" pitchFamily="2"/>
              </a:rPr>
              <a:t> Unconsciousness incapacitation from heatstroke or heat exhaustion, oxygen deficiency,</a:t>
            </a:r>
          </a:p>
          <a:p>
            <a:pPr marL="9207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altLang="ja-JP" sz="1600" i="1" dirty="0" smtClean="0">
                <a:latin typeface="Arial" pitchFamily="34" charset="0"/>
                <a:ea typeface="MS Mincho" pitchFamily="49" charset="-128"/>
                <a:cs typeface="Mangal" pitchFamily="2"/>
              </a:rPr>
              <a:t> </a:t>
            </a:r>
            <a:r>
              <a:rPr kumimoji="0" lang="en-GB" altLang="ja-JP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MS Mincho" pitchFamily="49" charset="-128"/>
                <a:cs typeface="Mangal" pitchFamily="2"/>
              </a:rPr>
              <a:t>the inhalation of fumes or poisonous gas</a:t>
            </a:r>
            <a:r>
              <a:rPr kumimoji="0" lang="en-GB" altLang="ja-JP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Mangal" pitchFamily="2"/>
              </a:rPr>
              <a:t>, or electric shock or electric burn or by any    employee and which is not reportable in terms of paragraph (d);</a:t>
            </a:r>
            <a:endParaRPr kumimoji="0" lang="en-GB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  <a:p>
            <a:fld id="{980F7E22-6F67-45D4-B655-C944272768EE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352800"/>
            <a:ext cx="7162800" cy="3255184"/>
          </a:xfrm>
          <a:prstGeom prst="rect">
            <a:avLst/>
          </a:prstGeom>
          <a:ln cap="flat">
            <a:miter lim="800000"/>
            <a:headEnd/>
            <a:tailEnd/>
          </a:ln>
          <a:effectLst>
            <a:prstShdw prst="shdw13" dist="53882" dir="13500000">
              <a:schemeClr val="tx2">
                <a:gamma/>
                <a:shade val="60000"/>
                <a:invGamma/>
                <a:alpha val="50000"/>
              </a:schemeClr>
            </a:prstShdw>
          </a:effec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81000" y="1676400"/>
            <a:ext cx="8229600" cy="7762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ZA" sz="2000" kern="0" dirty="0" smtClean="0">
                <a:latin typeface="+mj-lt"/>
                <a:ea typeface="+mj-ea"/>
                <a:cs typeface="+mj-cs"/>
              </a:rPr>
              <a:t> Poisoning by irrespirable or otherwise noxious gases. (noun - medical  dictionary)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ZA" sz="2000" kern="0" dirty="0" smtClean="0">
                <a:latin typeface="+mj-lt"/>
                <a:ea typeface="+mj-ea"/>
                <a:cs typeface="+mj-cs"/>
              </a:rPr>
              <a:t>Noxious – Harmful to living things, injurious to health</a:t>
            </a:r>
          </a:p>
          <a:p>
            <a:pPr lvl="0" eaLnBrk="0" hangingPunct="0"/>
            <a:r>
              <a:rPr lang="en-US" sz="2000" dirty="0" smtClean="0"/>
              <a:t>A central concept of </a:t>
            </a:r>
            <a:r>
              <a:rPr lang="en-US" sz="2000" dirty="0" smtClean="0">
                <a:hlinkClick r:id="rId4" action="ppaction://hlinkfile" tooltip="Toxicology"/>
              </a:rPr>
              <a:t>toxicology</a:t>
            </a:r>
            <a:r>
              <a:rPr lang="en-US" sz="2000" dirty="0" smtClean="0"/>
              <a:t> is that effects are </a:t>
            </a:r>
            <a:r>
              <a:rPr lang="en-US" sz="2000" dirty="0" smtClean="0">
                <a:hlinkClick r:id="rId5" action="ppaction://hlinkfile" tooltip="Dose (biochemistry)"/>
              </a:rPr>
              <a:t>dose</a:t>
            </a:r>
            <a:r>
              <a:rPr lang="en-US" sz="2000" dirty="0" smtClean="0"/>
              <a:t>-dependent (LD50)</a:t>
            </a:r>
            <a:endParaRPr lang="en-ZA" sz="2000" kern="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763000" cy="776287"/>
          </a:xfrm>
        </p:spPr>
        <p:txBody>
          <a:bodyPr/>
          <a:lstStyle/>
          <a:p>
            <a:r>
              <a:rPr lang="en-ZA" sz="2800" dirty="0" smtClean="0"/>
              <a:t>Definition of “Gassing” or potential over exposure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  <a:p>
            <a:fld id="{2B71E9AC-0AE8-4847-8DE4-2C0ED6F93A42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2867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838200"/>
            <a:ext cx="8643937" cy="586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 able 1 shows approximate times required at various exposure levels to reach a COHb level of 3.5%, where there were no other CO exposure during the work 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013E-7216-4AA6-B43B-05E0E151830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00199"/>
            <a:ext cx="8382000" cy="441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1000" y="6019800"/>
            <a:ext cx="876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Table 1 shows approximate times required at various exposure levels to reach a COHb level of 3.5%, where there were no other CO exposure during the work day</a:t>
            </a:r>
            <a:r>
              <a:rPr lang="en-GB" dirty="0" smtClean="0"/>
              <a:t>.</a:t>
            </a:r>
            <a:endParaRPr lang="en-US" dirty="0"/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229600" cy="776287"/>
          </a:xfrm>
        </p:spPr>
        <p:txBody>
          <a:bodyPr/>
          <a:lstStyle/>
          <a:p>
            <a:r>
              <a:rPr lang="en-ZA" sz="2400" dirty="0" smtClean="0"/>
              <a:t>Definition of “Gassing” or potential over exposure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381000" y="1219200"/>
            <a:ext cx="8229600" cy="7762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ZA" sz="2400" dirty="0" smtClean="0"/>
              <a:t>Relationship Expired CO to COHB%</a:t>
            </a:r>
            <a:endParaRPr lang="en-US" sz="2400" dirty="0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 smtClean="0"/>
          </a:p>
          <a:p>
            <a:fld id="{442C5B7C-4970-454B-BD70-B09904DBD11A}" type="slidenum">
              <a:rPr lang="en-US" smtClean="0"/>
              <a:pPr/>
              <a:t>17</a:t>
            </a:fld>
            <a:endParaRPr lang="en-US" dirty="0" smtClean="0"/>
          </a:p>
        </p:txBody>
      </p:sp>
      <p:pic>
        <p:nvPicPr>
          <p:cNvPr id="171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" y="1752600"/>
            <a:ext cx="8661400" cy="4724400"/>
          </a:xfrm>
          <a:ln cap="flat">
            <a:miter lim="800000"/>
            <a:headEnd/>
            <a:tailEnd/>
          </a:ln>
          <a:effectLst>
            <a:prstShdw prst="shdw13" dist="53882" dir="13500000">
              <a:schemeClr val="tx2">
                <a:gamma/>
                <a:shade val="60000"/>
                <a:invGamma/>
                <a:alpha val="50000"/>
              </a:schemeClr>
            </a:prstShdw>
          </a:effectLst>
        </p:spPr>
      </p:pic>
      <p:pic>
        <p:nvPicPr>
          <p:cNvPr id="1710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57937"/>
            <a:ext cx="8139112" cy="50006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>
            <a:prstShdw prst="shdw13" dist="53882" dir="13500000">
              <a:schemeClr val="tx2">
                <a:gamma/>
                <a:shade val="60000"/>
                <a:invGamma/>
                <a:alpha val="50000"/>
              </a:schemeClr>
            </a:prst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013E-7216-4AA6-B43B-05E0E151830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74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19200"/>
            <a:ext cx="3448818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0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219200"/>
            <a:ext cx="3450310" cy="258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08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4419600"/>
            <a:ext cx="26670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08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4114800"/>
            <a:ext cx="1528701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D018E1E-9BEC-4856-B8F5-F460C42BF521}" type="slidenum">
              <a:rPr lang="en-US" smtClean="0"/>
              <a:pPr/>
              <a:t>19</a:t>
            </a:fld>
            <a:endParaRPr lang="en-US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01"/>
            <a:ext cx="6858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138226-D873-4145-B7AE-DF80CA2D7825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55725"/>
            <a:ext cx="8229600" cy="657225"/>
          </a:xfrm>
          <a:noFill/>
        </p:spPr>
        <p:txBody>
          <a:bodyPr/>
          <a:lstStyle/>
          <a:p>
            <a:pPr eaLnBrk="1" hangingPunct="1"/>
            <a:r>
              <a:rPr lang="en-US" sz="2400" smtClean="0"/>
              <a:t>Contents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63738"/>
            <a:ext cx="3609975" cy="4465637"/>
          </a:xfrm>
        </p:spPr>
        <p:txBody>
          <a:bodyPr/>
          <a:lstStyle/>
          <a:p>
            <a:pPr eaLnBrk="1" hangingPunct="1"/>
            <a:r>
              <a:rPr lang="pt-BR" dirty="0" smtClean="0"/>
              <a:t>Gas detection </a:t>
            </a:r>
          </a:p>
          <a:p>
            <a:pPr eaLnBrk="1" hangingPunct="1"/>
            <a:r>
              <a:rPr lang="pt-BR" dirty="0" smtClean="0"/>
              <a:t>Gas interpration </a:t>
            </a:r>
          </a:p>
          <a:p>
            <a:pPr eaLnBrk="1" hangingPunct="1"/>
            <a:r>
              <a:rPr lang="pt-BR" dirty="0" smtClean="0"/>
              <a:t>Reports</a:t>
            </a:r>
          </a:p>
          <a:p>
            <a:pPr lvl="1" eaLnBrk="1" hangingPunct="1"/>
            <a:r>
              <a:rPr lang="pt-BR" dirty="0" smtClean="0"/>
              <a:t>Current</a:t>
            </a:r>
          </a:p>
          <a:p>
            <a:pPr lvl="1" eaLnBrk="1" hangingPunct="1"/>
            <a:r>
              <a:rPr lang="pt-BR" dirty="0" smtClean="0"/>
              <a:t>The way forward</a:t>
            </a:r>
          </a:p>
          <a:p>
            <a:pPr eaLnBrk="1" hangingPunct="1"/>
            <a:r>
              <a:rPr lang="pt-BR" dirty="0" smtClean="0"/>
              <a:t>OEL Significance</a:t>
            </a:r>
          </a:p>
          <a:p>
            <a:pPr lvl="1" eaLnBrk="1" hangingPunct="1"/>
            <a:r>
              <a:rPr lang="pt-BR" dirty="0" smtClean="0"/>
              <a:t>OEL s</a:t>
            </a:r>
          </a:p>
          <a:p>
            <a:pPr lvl="1" eaLnBrk="1" hangingPunct="1"/>
            <a:r>
              <a:rPr lang="pt-BR" dirty="0" smtClean="0"/>
              <a:t>Blasting Fumes</a:t>
            </a:r>
          </a:p>
          <a:p>
            <a:pPr eaLnBrk="1" hangingPunct="1"/>
            <a:r>
              <a:rPr lang="pt-BR" dirty="0" smtClean="0"/>
              <a:t>CO Overexposure/Gassing</a:t>
            </a:r>
          </a:p>
          <a:p>
            <a:pPr lvl="1" eaLnBrk="1" hangingPunct="1"/>
            <a:r>
              <a:rPr lang="pt-BR" dirty="0" smtClean="0"/>
              <a:t>BEI</a:t>
            </a:r>
          </a:p>
          <a:p>
            <a:pPr lvl="1" eaLnBrk="1" hangingPunct="1"/>
            <a:r>
              <a:rPr lang="pt-BR" dirty="0" smtClean="0"/>
              <a:t>Exhaled air as screening method</a:t>
            </a:r>
          </a:p>
          <a:p>
            <a:pPr eaLnBrk="1" hangingPunct="1"/>
            <a:r>
              <a:rPr lang="pt-BR" dirty="0" smtClean="0"/>
              <a:t>CO / NOx</a:t>
            </a:r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3625850" y="1963738"/>
            <a:ext cx="36099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3400"/>
              </a:lnSpc>
              <a:buClr>
                <a:schemeClr val="bg1"/>
              </a:buClr>
            </a:pPr>
            <a:endParaRPr lang="en-US" sz="1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>
          <a:xfrm>
            <a:off x="381000" y="1219200"/>
            <a:ext cx="8229600" cy="7762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ZA" sz="2800" dirty="0" smtClean="0"/>
              <a:t>Criteria for hospital admission</a:t>
            </a:r>
            <a:endParaRPr lang="en-US" sz="2800" dirty="0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676400"/>
            <a:ext cx="8229600" cy="4246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US" b="1" dirty="0" smtClean="0"/>
          </a:p>
          <a:p>
            <a:r>
              <a:rPr lang="en-US" sz="1800" dirty="0" smtClean="0"/>
              <a:t>COHb levels of 25% or more; over 15% in patient with history of cardiac or pulmonary disease, or impaired metabolism; over 10% in a pregnant woman (COHb level should be obtained as early as possible, and extrapolated back to time of termination based on COHb half-life, considering amount of 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given, level of activity, etc. </a:t>
            </a:r>
          </a:p>
          <a:p>
            <a:r>
              <a:rPr lang="en-US" sz="1800" dirty="0" smtClean="0"/>
              <a:t>Abnormal ECG and/or coronary ischemic-type chest pain </a:t>
            </a:r>
          </a:p>
          <a:p>
            <a:r>
              <a:rPr lang="en-US" sz="1800" dirty="0" smtClean="0"/>
              <a:t>Metabolic acidosis </a:t>
            </a:r>
          </a:p>
          <a:p>
            <a:r>
              <a:rPr lang="en-US" sz="1800" dirty="0" smtClean="0"/>
              <a:t>Inability to maintain normal body temperature </a:t>
            </a:r>
          </a:p>
          <a:p>
            <a:r>
              <a:rPr lang="en-US" sz="1800" dirty="0" smtClean="0"/>
              <a:t>Abnormal neuropsychologic examination </a:t>
            </a:r>
          </a:p>
          <a:p>
            <a:r>
              <a:rPr lang="en-US" sz="1800" dirty="0" smtClean="0"/>
              <a:t>Decreased arterial oxygen content; decreased arterial PO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more serious </a:t>
            </a:r>
          </a:p>
          <a:p>
            <a:r>
              <a:rPr lang="en-US" sz="1800" dirty="0" smtClean="0"/>
              <a:t>Myoglobinuria and/or abnormal renal function </a:t>
            </a:r>
          </a:p>
          <a:p>
            <a:r>
              <a:rPr lang="en-US" sz="1800" dirty="0" smtClean="0"/>
              <a:t>Hyperglycemia (combined with other abnormalities) </a:t>
            </a:r>
          </a:p>
          <a:p>
            <a:r>
              <a:rPr lang="en-US" sz="1800" dirty="0" smtClean="0"/>
              <a:t>Leukocytosis (combined with other abnormalities) </a:t>
            </a:r>
          </a:p>
          <a:p>
            <a:r>
              <a:rPr lang="en-US" sz="1800" dirty="0" smtClean="0"/>
              <a:t>Elevated serum creatine phosphokinase (CK) and lactate dehydrogenase (LH) </a:t>
            </a:r>
          </a:p>
          <a:p>
            <a:r>
              <a:rPr lang="en-US" sz="1800" dirty="0" smtClean="0"/>
              <a:t>History of unconsciousness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  <a:p>
            <a:fld id="{E08187DB-4E4B-4A43-89CF-70486EA23753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F1DDA2-F2FB-41A0-B2D2-FEBE697BA550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55725"/>
            <a:ext cx="8229600" cy="657225"/>
          </a:xfrm>
          <a:noFill/>
        </p:spPr>
        <p:txBody>
          <a:bodyPr/>
          <a:lstStyle/>
          <a:p>
            <a:pPr eaLnBrk="1" hangingPunct="1"/>
            <a:r>
              <a:rPr lang="en-US" sz="2400" dirty="0" smtClean="0"/>
              <a:t>QUESTIONS</a:t>
            </a: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3625850" y="1963738"/>
            <a:ext cx="36099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3400"/>
              </a:lnSpc>
              <a:buClr>
                <a:schemeClr val="bg1"/>
              </a:buClr>
            </a:pP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457199"/>
          </a:xfrm>
        </p:spPr>
        <p:txBody>
          <a:bodyPr/>
          <a:lstStyle/>
          <a:p>
            <a:r>
              <a:rPr lang="en-ZA" sz="2800" dirty="0" smtClean="0"/>
              <a:t>   What is Carbon Monoxide</a:t>
            </a:r>
            <a:r>
              <a:rPr lang="en-ZA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013E-7216-4AA6-B43B-05E0E151830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600200"/>
            <a:ext cx="3224719" cy="2565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DSC0686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676400"/>
            <a:ext cx="32258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4343400"/>
            <a:ext cx="58674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0.025     ppm - natural background atmosphere level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0.5 to 5  ppm - average background level in homes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5 to 15   ppm - stoves in homes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100-200 ppm - Mexico City central area from autos etc.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5,000     ppm - chimney of a home wood fire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7,000     ppm - undiluted warm car exhaust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30,000   ppm - undiluted cigarette smoke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8" name="Picture 4" descr="http://www.coheadquarters.com/figco22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4267200"/>
            <a:ext cx="4114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04800" y="6172200"/>
            <a:ext cx="3967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Flammable limits in air - 12-75 vol. %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xfrm>
            <a:off x="381000" y="1143001"/>
            <a:ext cx="82296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ZA" sz="3200" dirty="0" smtClean="0"/>
              <a:t>History of CO</a:t>
            </a:r>
            <a:endParaRPr lang="en-US" sz="3200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 bwMode="auto">
          <a:xfrm>
            <a:off x="0" y="1752600"/>
            <a:ext cx="8858250" cy="4246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latin typeface="+mj-lt"/>
              </a:rPr>
              <a:t>"Coal fumes lead to heavy head and death" - First mention of the lethal effects of coal fumes --- Aristotle, Greece, </a:t>
            </a:r>
            <a:r>
              <a:rPr lang="en-US" sz="1400" b="1" dirty="0" smtClean="0">
                <a:latin typeface="+mj-lt"/>
              </a:rPr>
              <a:t>3rd century B.C.</a:t>
            </a:r>
            <a:r>
              <a:rPr lang="en-US" sz="1400" dirty="0" smtClean="0">
                <a:latin typeface="+mj-lt"/>
              </a:rPr>
              <a:t> Inhabitants of Nuceria killed by CO suffocation in the bath --- Hannibal, Carthage, </a:t>
            </a:r>
            <a:r>
              <a:rPr lang="en-US" sz="1400" b="1" dirty="0" smtClean="0">
                <a:latin typeface="+mj-lt"/>
              </a:rPr>
              <a:t>247-183 B.C.</a:t>
            </a:r>
            <a:r>
              <a:rPr lang="en-US" sz="1400" dirty="0" smtClean="0">
                <a:latin typeface="+mj-lt"/>
              </a:rPr>
              <a:t> </a:t>
            </a:r>
          </a:p>
          <a:p>
            <a:endParaRPr lang="en-US" sz="1400" dirty="0" smtClean="0">
              <a:latin typeface="+mj-lt"/>
            </a:endParaRPr>
          </a:p>
          <a:p>
            <a:r>
              <a:rPr lang="en-US" sz="1400" dirty="0" smtClean="0">
                <a:latin typeface="+mj-lt"/>
              </a:rPr>
              <a:t>Coal fumes were used for suicide and execution --- Cicero, Rome, </a:t>
            </a:r>
            <a:r>
              <a:rPr lang="en-US" sz="1400" b="1" dirty="0" smtClean="0">
                <a:latin typeface="+mj-lt"/>
              </a:rPr>
              <a:t>106-43 B.C.</a:t>
            </a:r>
            <a:r>
              <a:rPr lang="en-US" sz="1400" dirty="0" smtClean="0">
                <a:latin typeface="+mj-lt"/>
              </a:rPr>
              <a:t>; suicide of Roman author Seneca, </a:t>
            </a:r>
            <a:r>
              <a:rPr lang="en-US" sz="1400" b="1" dirty="0" smtClean="0">
                <a:latin typeface="+mj-lt"/>
              </a:rPr>
              <a:t>65 A.D.</a:t>
            </a:r>
            <a:r>
              <a:rPr lang="en-US" sz="1400" dirty="0" smtClean="0">
                <a:latin typeface="+mj-lt"/>
              </a:rPr>
              <a:t> </a:t>
            </a:r>
          </a:p>
          <a:p>
            <a:endParaRPr lang="en-US" sz="1400" dirty="0" smtClean="0">
              <a:latin typeface="+mj-lt"/>
            </a:endParaRPr>
          </a:p>
          <a:p>
            <a:r>
              <a:rPr lang="en-US" sz="1400" dirty="0" smtClean="0">
                <a:latin typeface="+mj-lt"/>
              </a:rPr>
              <a:t>A combustible gas that burned with a bright blue flame described --- Joseph Priestley, England, </a:t>
            </a:r>
            <a:r>
              <a:rPr lang="en-US" sz="1400" b="1" dirty="0" smtClean="0">
                <a:latin typeface="+mj-lt"/>
              </a:rPr>
              <a:t>1772</a:t>
            </a:r>
            <a:r>
              <a:rPr lang="en-US" sz="1400" dirty="0" smtClean="0">
                <a:latin typeface="+mj-lt"/>
              </a:rPr>
              <a:t> </a:t>
            </a:r>
          </a:p>
          <a:p>
            <a:endParaRPr lang="en-US" sz="1400" dirty="0" smtClean="0">
              <a:latin typeface="+mj-lt"/>
            </a:endParaRPr>
          </a:p>
          <a:p>
            <a:r>
              <a:rPr lang="en-US" sz="1400" dirty="0" smtClean="0">
                <a:latin typeface="+mj-lt"/>
              </a:rPr>
              <a:t>First clinical description of coal gas poisoning --- Harmant, France, </a:t>
            </a:r>
            <a:r>
              <a:rPr lang="en-US" sz="1400" b="1" dirty="0" smtClean="0">
                <a:latin typeface="+mj-lt"/>
              </a:rPr>
              <a:t>1775</a:t>
            </a:r>
            <a:r>
              <a:rPr lang="en-US" sz="1400" dirty="0" smtClean="0">
                <a:latin typeface="+mj-lt"/>
              </a:rPr>
              <a:t> </a:t>
            </a:r>
          </a:p>
          <a:p>
            <a:pPr>
              <a:buFontTx/>
              <a:buNone/>
            </a:pPr>
            <a:endParaRPr lang="en-US" sz="1400" dirty="0" smtClean="0">
              <a:latin typeface="+mj-lt"/>
            </a:endParaRPr>
          </a:p>
          <a:p>
            <a:r>
              <a:rPr lang="en-US" sz="1400" dirty="0" smtClean="0">
                <a:latin typeface="+mj-lt"/>
              </a:rPr>
              <a:t>Shown that CO produces hypoxia by reversible combination with hemoglobin --- </a:t>
            </a:r>
            <a:r>
              <a:rPr lang="en-US" sz="1400" b="1" dirty="0" smtClean="0">
                <a:latin typeface="+mj-lt"/>
                <a:hlinkClick r:id="rId3" action="ppaction://hlinkfile"/>
              </a:rPr>
              <a:t>Claude Bernard</a:t>
            </a:r>
            <a:r>
              <a:rPr lang="en-US" sz="1400" dirty="0" smtClean="0">
                <a:latin typeface="+mj-lt"/>
              </a:rPr>
              <a:t>, France, </a:t>
            </a:r>
            <a:r>
              <a:rPr lang="en-US" sz="1400" b="1" dirty="0" smtClean="0">
                <a:latin typeface="+mj-lt"/>
              </a:rPr>
              <a:t>1857</a:t>
            </a:r>
          </a:p>
          <a:p>
            <a:pPr>
              <a:buFontTx/>
              <a:buNone/>
            </a:pPr>
            <a:r>
              <a:rPr lang="en-US" sz="1400" dirty="0" smtClean="0">
                <a:latin typeface="+mj-lt"/>
              </a:rPr>
              <a:t> </a:t>
            </a:r>
          </a:p>
          <a:p>
            <a:r>
              <a:rPr lang="en-US" sz="1400" dirty="0" smtClean="0">
                <a:latin typeface="+mj-lt"/>
              </a:rPr>
              <a:t>Polar explorer Richard Byrd nearly loses life as result of chronic CO poisoning --- </a:t>
            </a:r>
            <a:r>
              <a:rPr lang="en-US" sz="1400" b="1" dirty="0" smtClean="0">
                <a:latin typeface="+mj-lt"/>
              </a:rPr>
              <a:t>early 20th century</a:t>
            </a:r>
            <a:r>
              <a:rPr lang="en-US" sz="1400" dirty="0" smtClean="0">
                <a:latin typeface="+mj-lt"/>
              </a:rPr>
              <a:t> </a:t>
            </a:r>
          </a:p>
          <a:p>
            <a:endParaRPr lang="en-US" sz="1400" dirty="0" smtClean="0">
              <a:latin typeface="+mj-lt"/>
            </a:endParaRPr>
          </a:p>
          <a:p>
            <a:r>
              <a:rPr lang="en-US" sz="1400" dirty="0" smtClean="0">
                <a:latin typeface="+mj-lt"/>
              </a:rPr>
              <a:t>611 CO-related </a:t>
            </a:r>
            <a:r>
              <a:rPr lang="en-US" sz="1400" b="1" dirty="0" smtClean="0">
                <a:latin typeface="+mj-lt"/>
                <a:hlinkClick r:id="rId4" action="ppaction://hlinkfile"/>
              </a:rPr>
              <a:t>deaths occur in New York City</a:t>
            </a:r>
            <a:r>
              <a:rPr lang="en-US" sz="1400" dirty="0" smtClean="0">
                <a:latin typeface="+mj-lt"/>
              </a:rPr>
              <a:t> from use of illuminating gas --- </a:t>
            </a:r>
            <a:r>
              <a:rPr lang="en-US" sz="1400" b="1" dirty="0" smtClean="0">
                <a:latin typeface="+mj-lt"/>
              </a:rPr>
              <a:t>1927</a:t>
            </a:r>
            <a:r>
              <a:rPr lang="en-US" sz="1400" dirty="0" smtClean="0">
                <a:latin typeface="+mj-lt"/>
              </a:rPr>
              <a:t> </a:t>
            </a:r>
          </a:p>
          <a:p>
            <a:endParaRPr lang="en-US" sz="1400" dirty="0" smtClean="0">
              <a:latin typeface="+mj-lt"/>
            </a:endParaRPr>
          </a:p>
          <a:p>
            <a:r>
              <a:rPr lang="en-US" sz="1400" dirty="0" smtClean="0">
                <a:latin typeface="+mj-lt"/>
              </a:rPr>
              <a:t>Treatment of CO poisoning with Hyperbaric Oxygen (HBO) in experimental animals --- End &amp; Long, U.S., </a:t>
            </a:r>
            <a:r>
              <a:rPr lang="en-US" sz="1400" b="1" dirty="0" smtClean="0">
                <a:latin typeface="+mj-lt"/>
              </a:rPr>
              <a:t>1942</a:t>
            </a:r>
            <a:r>
              <a:rPr lang="en-US" sz="1400" dirty="0" smtClean="0">
                <a:latin typeface="+mj-lt"/>
              </a:rPr>
              <a:t> </a:t>
            </a:r>
          </a:p>
          <a:p>
            <a:endParaRPr lang="en-US" sz="1400" dirty="0" smtClean="0">
              <a:latin typeface="+mj-lt"/>
            </a:endParaRPr>
          </a:p>
          <a:p>
            <a:r>
              <a:rPr lang="en-US" sz="1400" dirty="0" smtClean="0">
                <a:latin typeface="+mj-lt"/>
              </a:rPr>
              <a:t>International tennis star Vitas Gerulaitus loses life in CO accident involving a pool heater, </a:t>
            </a:r>
            <a:r>
              <a:rPr lang="en-US" sz="1400" b="1" dirty="0" smtClean="0">
                <a:latin typeface="+mj-lt"/>
              </a:rPr>
              <a:t>September, 1994</a:t>
            </a:r>
          </a:p>
          <a:p>
            <a:pPr>
              <a:buFontTx/>
              <a:buNone/>
            </a:pPr>
            <a:r>
              <a:rPr lang="en-US" sz="1400" dirty="0" smtClean="0">
                <a:latin typeface="+mj-lt"/>
              </a:rPr>
              <a:t> </a:t>
            </a:r>
          </a:p>
          <a:p>
            <a:pPr>
              <a:buFontTx/>
              <a:buNone/>
            </a:pP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269288" y="6248400"/>
            <a:ext cx="874712" cy="3397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 smtClean="0"/>
          </a:p>
          <a:p>
            <a:fld id="{3F9FAF90-030F-45E9-A0C2-BC08D9EB5327}" type="slidenum">
              <a:rPr lang="en-US" smtClean="0"/>
              <a:pPr/>
              <a:t>4</a:t>
            </a:fld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D018E1E-9BEC-4856-B8F5-F460C42BF521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447800"/>
            <a:ext cx="8011886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381000" y="1143001"/>
            <a:ext cx="82296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ZA" sz="3200" dirty="0" smtClean="0"/>
              <a:t>Is CO Managed on mines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D018E1E-9BEC-4856-B8F5-F460C42BF521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4982503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47316" y="0"/>
            <a:ext cx="4896684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088" y="1828800"/>
            <a:ext cx="854233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0463" y="3657600"/>
            <a:ext cx="2620962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itle 1"/>
          <p:cNvSpPr>
            <a:spLocks noGrp="1"/>
          </p:cNvSpPr>
          <p:nvPr>
            <p:ph type="title"/>
          </p:nvPr>
        </p:nvSpPr>
        <p:spPr bwMode="auto">
          <a:xfrm>
            <a:off x="457200" y="1219200"/>
            <a:ext cx="8229600" cy="7762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ZA" sz="2400" dirty="0" smtClean="0"/>
              <a:t>Present Situation</a:t>
            </a:r>
          </a:p>
        </p:txBody>
      </p:sp>
      <p:sp>
        <p:nvSpPr>
          <p:cNvPr id="3072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3829050"/>
            <a:ext cx="5715000" cy="25511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ZA" dirty="0" smtClean="0"/>
              <a:t>Workflow</a:t>
            </a:r>
          </a:p>
          <a:p>
            <a:pPr lvl="2"/>
            <a:r>
              <a:rPr lang="en-ZA" dirty="0" smtClean="0"/>
              <a:t>GDI Unit get tested at the beginning of the shift and allocated to a team leader</a:t>
            </a:r>
          </a:p>
          <a:p>
            <a:pPr lvl="2"/>
            <a:r>
              <a:rPr lang="en-ZA" dirty="0" smtClean="0"/>
              <a:t>At the end of the shift the GDI unit get placed into the docking station</a:t>
            </a:r>
          </a:p>
          <a:p>
            <a:pPr lvl="2"/>
            <a:r>
              <a:rPr lang="en-ZA" dirty="0" smtClean="0"/>
              <a:t>Data is downloaded onto the Data Acquisition unit (DAU)</a:t>
            </a:r>
          </a:p>
          <a:p>
            <a:pPr lvl="2"/>
            <a:r>
              <a:rPr lang="en-ZA" dirty="0" smtClean="0"/>
              <a:t>Limited static reports can be generated using the LMS software. This reports is only available on the PC with the LMS software installed at the specific operation</a:t>
            </a:r>
          </a:p>
          <a:p>
            <a:pPr marL="0" indent="0">
              <a:buFontTx/>
              <a:buNone/>
            </a:pPr>
            <a:r>
              <a:rPr lang="en-ZA" dirty="0" smtClean="0"/>
              <a:t>Limitations</a:t>
            </a:r>
          </a:p>
          <a:p>
            <a:pPr lvl="2"/>
            <a:r>
              <a:rPr lang="en-ZA" dirty="0" smtClean="0"/>
              <a:t>Data sharing dependant on Lampsman</a:t>
            </a:r>
          </a:p>
          <a:p>
            <a:pPr lvl="3"/>
            <a:r>
              <a:rPr lang="en-ZA" dirty="0" smtClean="0"/>
              <a:t>Difficult to share data with stakeholders</a:t>
            </a:r>
          </a:p>
          <a:p>
            <a:pPr lvl="2"/>
            <a:r>
              <a:rPr lang="en-ZA" dirty="0" smtClean="0"/>
              <a:t>No network access</a:t>
            </a:r>
          </a:p>
          <a:p>
            <a:pPr lvl="2"/>
            <a:r>
              <a:rPr lang="en-ZA" dirty="0" smtClean="0"/>
              <a:t>Limited reports</a:t>
            </a:r>
          </a:p>
          <a:p>
            <a:pPr lvl="2"/>
            <a:r>
              <a:rPr lang="en-ZA" dirty="0" smtClean="0"/>
              <a:t>No backups of data</a:t>
            </a:r>
          </a:p>
          <a:p>
            <a:pPr lvl="2"/>
            <a:r>
              <a:rPr lang="en-ZA" dirty="0" smtClean="0"/>
              <a:t>Data takes approx. 4 hours to download</a:t>
            </a:r>
          </a:p>
        </p:txBody>
      </p:sp>
      <p:sp>
        <p:nvSpPr>
          <p:cNvPr id="307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26DCAE-2493-4F5A-8230-C156906A8F4B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52400"/>
            <a:ext cx="296690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 bwMode="auto">
          <a:xfrm rot="16200000" flipH="1">
            <a:off x="6934200" y="1371600"/>
            <a:ext cx="1447800" cy="1143000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8229600" cy="776287"/>
          </a:xfrm>
        </p:spPr>
        <p:txBody>
          <a:bodyPr/>
          <a:lstStyle/>
          <a:p>
            <a:r>
              <a:rPr lang="en-ZA" sz="2800" dirty="0" smtClean="0"/>
              <a:t>Gas detection optimised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013E-7216-4AA6-B43B-05E0E151830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4228547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48150" y="1752600"/>
            <a:ext cx="48958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16558" y="4800600"/>
            <a:ext cx="482744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 bwMode="auto">
          <a:xfrm>
            <a:off x="3810000" y="2438400"/>
            <a:ext cx="609600" cy="1588"/>
          </a:xfrm>
          <a:prstGeom prst="straightConnector1">
            <a:avLst/>
          </a:prstGeom>
          <a:solidFill>
            <a:schemeClr val="tx2"/>
          </a:solidFill>
          <a:ln w="63500" cap="flat" cmpd="sng" algn="ctr">
            <a:solidFill>
              <a:srgbClr val="C60C3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5400000">
            <a:off x="6668294" y="4609306"/>
            <a:ext cx="533400" cy="1588"/>
          </a:xfrm>
          <a:prstGeom prst="straightConnector1">
            <a:avLst/>
          </a:prstGeom>
          <a:solidFill>
            <a:schemeClr val="tx2"/>
          </a:solidFill>
          <a:ln w="63500" cap="flat" cmpd="sng" algn="ctr">
            <a:solidFill>
              <a:srgbClr val="C60C3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xfrm>
            <a:off x="381000" y="1143000"/>
            <a:ext cx="8229600" cy="7762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ZA" sz="3200" dirty="0" smtClean="0"/>
              <a:t>Legislated Limits for CO</a:t>
            </a:r>
            <a:endParaRPr lang="en-US" sz="3200" dirty="0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 bwMode="auto">
          <a:xfrm>
            <a:off x="152400" y="1905000"/>
            <a:ext cx="8991600" cy="51435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1400" b="1" dirty="0" smtClean="0"/>
              <a:t>The Occupational Safety and Health Administration (OSHA) </a:t>
            </a:r>
            <a:endParaRPr lang="en-US" sz="1400" dirty="0" smtClean="0"/>
          </a:p>
          <a:p>
            <a:r>
              <a:rPr lang="en-GB" sz="1400" dirty="0" smtClean="0"/>
              <a:t>35 parts of the gas per million parts of air (ppm), averaged over an 8-hour workday. There is also a ceiling limit of 200 ppm (as measured over a 15-minute period).</a:t>
            </a:r>
          </a:p>
          <a:p>
            <a:endParaRPr lang="en-US" sz="1400" dirty="0" smtClean="0"/>
          </a:p>
          <a:p>
            <a:r>
              <a:rPr lang="en-US" sz="1400" b="1" dirty="0" smtClean="0"/>
              <a:t> </a:t>
            </a:r>
            <a:r>
              <a:rPr lang="en-GB" sz="1400" b="1" dirty="0" smtClean="0"/>
              <a:t>American Conference of Governmental Industrial Hygienists (ACGIH)</a:t>
            </a:r>
            <a:endParaRPr lang="en-US" sz="1400" dirty="0" smtClean="0"/>
          </a:p>
          <a:p>
            <a:r>
              <a:rPr lang="en-GB" sz="1400" dirty="0" smtClean="0"/>
              <a:t>A TLV-TWA of 25 ppm, this value is intended to maintain blood COHb levels below 3.5%, to minimize the potential for adverse neurobehavioral changes, and to maintain cardiovascular work and exercise capacities. The recommended TLV should also provide a margin of safety for individuals particularly susceptible to the adverse effects of CO exposure, including pregnant employees and those with chronic heart and respiratory diseases. </a:t>
            </a:r>
            <a:endParaRPr lang="en-US" sz="1400" dirty="0" smtClean="0"/>
          </a:p>
          <a:p>
            <a:endParaRPr lang="en-US" sz="1400" b="1" dirty="0" smtClean="0"/>
          </a:p>
          <a:p>
            <a:r>
              <a:rPr lang="en-GB" sz="1400" b="1" dirty="0" smtClean="0"/>
              <a:t>South African Mine Health and Safety Act (29/1996)</a:t>
            </a:r>
            <a:endParaRPr lang="en-US" sz="1400" dirty="0" smtClean="0"/>
          </a:p>
          <a:p>
            <a:r>
              <a:rPr lang="en-GB" sz="1400" dirty="0" smtClean="0"/>
              <a:t>OEL-TWA, 30 ppm (35 mg/m3). OEL-C1, 100 ppm (115 mg/m3).</a:t>
            </a:r>
            <a:endParaRPr lang="en-US" sz="1400" dirty="0" smtClean="0"/>
          </a:p>
          <a:p>
            <a:r>
              <a:rPr lang="en-GB" sz="1400" dirty="0" smtClean="0"/>
              <a:t>1 OEL-C (OEL-Ceiling) means an instantaneous value which must never be exceeded during any part of the working exposure</a:t>
            </a:r>
          </a:p>
          <a:p>
            <a:endParaRPr lang="en-GB" sz="1400" b="1" dirty="0" smtClean="0"/>
          </a:p>
          <a:p>
            <a:r>
              <a:rPr lang="en-NZ" sz="1400" b="1" dirty="0" smtClean="0"/>
              <a:t>Occupational Health and Safety Act</a:t>
            </a:r>
            <a:endParaRPr lang="en-US" sz="1400" dirty="0" smtClean="0"/>
          </a:p>
          <a:p>
            <a:r>
              <a:rPr lang="en-US" sz="1400" dirty="0" smtClean="0"/>
              <a:t>Biological monitoring provides one means to assess exposure and health risk to workers. It entails measurement of the concentration of a chemical determinant in the biological media of those exposed and is an indicator of the uptake of a substance</a:t>
            </a:r>
            <a:endParaRPr lang="en-US" sz="1400" b="1" dirty="0" smtClean="0"/>
          </a:p>
          <a:p>
            <a:r>
              <a:rPr lang="en-GB" sz="1400" dirty="0" smtClean="0"/>
              <a:t>Determinant. carboxyhemoglobin in blood 8 % of hemoglobin, CO in end exhaled air</a:t>
            </a:r>
            <a:endParaRPr lang="en-US" sz="1400" dirty="0" smtClean="0"/>
          </a:p>
          <a:p>
            <a:pPr>
              <a:buNone/>
            </a:pPr>
            <a:endParaRPr lang="en-GB" sz="1600" b="1" dirty="0" smtClean="0"/>
          </a:p>
          <a:p>
            <a:endParaRPr lang="en-US" sz="1600" b="1" dirty="0" smtClean="0"/>
          </a:p>
          <a:p>
            <a:pPr>
              <a:buFontTx/>
              <a:buNone/>
            </a:pPr>
            <a:r>
              <a:rPr lang="en-US" sz="1600" b="1" dirty="0" smtClean="0"/>
              <a:t>	 </a:t>
            </a:r>
            <a:endParaRPr lang="en-US" sz="1600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  <a:p>
            <a:fld id="{E542FDF9-2AAC-4053-B33A-EE2E4027B72F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ngloAmerican_STANDARD">
  <a:themeElements>
    <a:clrScheme name="Default Design 5">
      <a:dk1>
        <a:srgbClr val="000000"/>
      </a:dk1>
      <a:lt1>
        <a:srgbClr val="FFFFFF"/>
      </a:lt1>
      <a:dk2>
        <a:srgbClr val="002776"/>
      </a:dk2>
      <a:lt2>
        <a:srgbClr val="8093BA"/>
      </a:lt2>
      <a:accent1>
        <a:srgbClr val="C60C30"/>
      </a:accent1>
      <a:accent2>
        <a:srgbClr val="E2D8AF"/>
      </a:accent2>
      <a:accent3>
        <a:srgbClr val="FFFFFF"/>
      </a:accent3>
      <a:accent4>
        <a:srgbClr val="000000"/>
      </a:accent4>
      <a:accent5>
        <a:srgbClr val="DFAAAD"/>
      </a:accent5>
      <a:accent6>
        <a:srgbClr val="CDC49E"/>
      </a:accent6>
      <a:hlink>
        <a:srgbClr val="4C689F"/>
      </a:hlink>
      <a:folHlink>
        <a:srgbClr val="99A9C8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2776"/>
        </a:dk2>
        <a:lt2>
          <a:srgbClr val="999A8F"/>
        </a:lt2>
        <a:accent1>
          <a:srgbClr val="D2492A"/>
        </a:accent1>
        <a:accent2>
          <a:srgbClr val="C88F42"/>
        </a:accent2>
        <a:accent3>
          <a:srgbClr val="FFFFFF"/>
        </a:accent3>
        <a:accent4>
          <a:srgbClr val="000000"/>
        </a:accent4>
        <a:accent5>
          <a:srgbClr val="E5B1AC"/>
        </a:accent5>
        <a:accent6>
          <a:srgbClr val="B5813B"/>
        </a:accent6>
        <a:hlink>
          <a:srgbClr val="63B1E5"/>
        </a:hlink>
        <a:folHlink>
          <a:srgbClr val="AEA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2776"/>
        </a:dk2>
        <a:lt2>
          <a:srgbClr val="999A8F"/>
        </a:lt2>
        <a:accent1>
          <a:srgbClr val="335291"/>
        </a:accent1>
        <a:accent2>
          <a:srgbClr val="4C689F"/>
        </a:accent2>
        <a:accent3>
          <a:srgbClr val="FFFFFF"/>
        </a:accent3>
        <a:accent4>
          <a:srgbClr val="000000"/>
        </a:accent4>
        <a:accent5>
          <a:srgbClr val="ADB3C7"/>
        </a:accent5>
        <a:accent6>
          <a:srgbClr val="445E90"/>
        </a:accent6>
        <a:hlink>
          <a:srgbClr val="8093BA"/>
        </a:hlink>
        <a:folHlink>
          <a:srgbClr val="99A9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2776"/>
        </a:dk2>
        <a:lt2>
          <a:srgbClr val="999A8F"/>
        </a:lt2>
        <a:accent1>
          <a:srgbClr val="63B1E5"/>
        </a:accent1>
        <a:accent2>
          <a:srgbClr val="865F7F"/>
        </a:accent2>
        <a:accent3>
          <a:srgbClr val="FFFFFF"/>
        </a:accent3>
        <a:accent4>
          <a:srgbClr val="000000"/>
        </a:accent4>
        <a:accent5>
          <a:srgbClr val="B7D5F0"/>
        </a:accent5>
        <a:accent6>
          <a:srgbClr val="795572"/>
        </a:accent6>
        <a:hlink>
          <a:srgbClr val="D2AD2A"/>
        </a:hlink>
        <a:folHlink>
          <a:srgbClr val="C88F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2776"/>
        </a:dk2>
        <a:lt2>
          <a:srgbClr val="999A8F"/>
        </a:lt2>
        <a:accent1>
          <a:srgbClr val="312626"/>
        </a:accent1>
        <a:accent2>
          <a:srgbClr val="999A8F"/>
        </a:accent2>
        <a:accent3>
          <a:srgbClr val="FFFFFF"/>
        </a:accent3>
        <a:accent4>
          <a:srgbClr val="000000"/>
        </a:accent4>
        <a:accent5>
          <a:srgbClr val="ADACAC"/>
        </a:accent5>
        <a:accent6>
          <a:srgbClr val="8A8B81"/>
        </a:accent6>
        <a:hlink>
          <a:srgbClr val="A79E70"/>
        </a:hlink>
        <a:folHlink>
          <a:srgbClr val="AEA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2776"/>
        </a:dk2>
        <a:lt2>
          <a:srgbClr val="8093BA"/>
        </a:lt2>
        <a:accent1>
          <a:srgbClr val="C60C30"/>
        </a:accent1>
        <a:accent2>
          <a:srgbClr val="E2D8AF"/>
        </a:accent2>
        <a:accent3>
          <a:srgbClr val="FFFFFF"/>
        </a:accent3>
        <a:accent4>
          <a:srgbClr val="000000"/>
        </a:accent4>
        <a:accent5>
          <a:srgbClr val="DFAAAD"/>
        </a:accent5>
        <a:accent6>
          <a:srgbClr val="CDC49E"/>
        </a:accent6>
        <a:hlink>
          <a:srgbClr val="4C689F"/>
        </a:hlink>
        <a:folHlink>
          <a:srgbClr val="99A9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3">
      <a:dk1>
        <a:srgbClr val="000000"/>
      </a:dk1>
      <a:lt1>
        <a:srgbClr val="FFFFFF"/>
      </a:lt1>
      <a:dk2>
        <a:srgbClr val="002776"/>
      </a:dk2>
      <a:lt2>
        <a:srgbClr val="999A8F"/>
      </a:lt2>
      <a:accent1>
        <a:srgbClr val="C60C30"/>
      </a:accent1>
      <a:accent2>
        <a:srgbClr val="E2D8AF"/>
      </a:accent2>
      <a:accent3>
        <a:srgbClr val="FFFFFF"/>
      </a:accent3>
      <a:accent4>
        <a:srgbClr val="000000"/>
      </a:accent4>
      <a:accent5>
        <a:srgbClr val="DFAAAD"/>
      </a:accent5>
      <a:accent6>
        <a:srgbClr val="CDC49E"/>
      </a:accent6>
      <a:hlink>
        <a:srgbClr val="4C689F"/>
      </a:hlink>
      <a:folHlink>
        <a:srgbClr val="99A9C8"/>
      </a:folHlink>
    </a:clrScheme>
    <a:fontScheme name="1_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2776"/>
        </a:dk2>
        <a:lt2>
          <a:srgbClr val="999A8F"/>
        </a:lt2>
        <a:accent1>
          <a:srgbClr val="D2492A"/>
        </a:accent1>
        <a:accent2>
          <a:srgbClr val="C88F42"/>
        </a:accent2>
        <a:accent3>
          <a:srgbClr val="FFFFFF"/>
        </a:accent3>
        <a:accent4>
          <a:srgbClr val="000000"/>
        </a:accent4>
        <a:accent5>
          <a:srgbClr val="E5B1AC"/>
        </a:accent5>
        <a:accent6>
          <a:srgbClr val="B5813B"/>
        </a:accent6>
        <a:hlink>
          <a:srgbClr val="63B1E5"/>
        </a:hlink>
        <a:folHlink>
          <a:srgbClr val="AEA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2776"/>
        </a:dk2>
        <a:lt2>
          <a:srgbClr val="999A8F"/>
        </a:lt2>
        <a:accent1>
          <a:srgbClr val="335291"/>
        </a:accent1>
        <a:accent2>
          <a:srgbClr val="4C689F"/>
        </a:accent2>
        <a:accent3>
          <a:srgbClr val="FFFFFF"/>
        </a:accent3>
        <a:accent4>
          <a:srgbClr val="000000"/>
        </a:accent4>
        <a:accent5>
          <a:srgbClr val="ADB3C7"/>
        </a:accent5>
        <a:accent6>
          <a:srgbClr val="445E90"/>
        </a:accent6>
        <a:hlink>
          <a:srgbClr val="8093BA"/>
        </a:hlink>
        <a:folHlink>
          <a:srgbClr val="99A9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2776"/>
        </a:dk2>
        <a:lt2>
          <a:srgbClr val="999A8F"/>
        </a:lt2>
        <a:accent1>
          <a:srgbClr val="C60C30"/>
        </a:accent1>
        <a:accent2>
          <a:srgbClr val="E2D8AF"/>
        </a:accent2>
        <a:accent3>
          <a:srgbClr val="FFFFFF"/>
        </a:accent3>
        <a:accent4>
          <a:srgbClr val="000000"/>
        </a:accent4>
        <a:accent5>
          <a:srgbClr val="DFAAAD"/>
        </a:accent5>
        <a:accent6>
          <a:srgbClr val="CDC49E"/>
        </a:accent6>
        <a:hlink>
          <a:srgbClr val="4C689F"/>
        </a:hlink>
        <a:folHlink>
          <a:srgbClr val="99A9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2776"/>
        </a:dk2>
        <a:lt2>
          <a:srgbClr val="999A8F"/>
        </a:lt2>
        <a:accent1>
          <a:srgbClr val="312626"/>
        </a:accent1>
        <a:accent2>
          <a:srgbClr val="C88F42"/>
        </a:accent2>
        <a:accent3>
          <a:srgbClr val="FFFFFF"/>
        </a:accent3>
        <a:accent4>
          <a:srgbClr val="000000"/>
        </a:accent4>
        <a:accent5>
          <a:srgbClr val="ADACAC"/>
        </a:accent5>
        <a:accent6>
          <a:srgbClr val="B5813B"/>
        </a:accent6>
        <a:hlink>
          <a:srgbClr val="A79E70"/>
        </a:hlink>
        <a:folHlink>
          <a:srgbClr val="AEA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2776"/>
        </a:dk2>
        <a:lt2>
          <a:srgbClr val="999A8F"/>
        </a:lt2>
        <a:accent1>
          <a:srgbClr val="63B1E5"/>
        </a:accent1>
        <a:accent2>
          <a:srgbClr val="865F7F"/>
        </a:accent2>
        <a:accent3>
          <a:srgbClr val="FFFFFF"/>
        </a:accent3>
        <a:accent4>
          <a:srgbClr val="000000"/>
        </a:accent4>
        <a:accent5>
          <a:srgbClr val="B7D5F0"/>
        </a:accent5>
        <a:accent6>
          <a:srgbClr val="795572"/>
        </a:accent6>
        <a:hlink>
          <a:srgbClr val="D2AD2A"/>
        </a:hlink>
        <a:folHlink>
          <a:srgbClr val="C88F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2776"/>
        </a:dk2>
        <a:lt2>
          <a:srgbClr val="8093BA"/>
        </a:lt2>
        <a:accent1>
          <a:srgbClr val="C60C30"/>
        </a:accent1>
        <a:accent2>
          <a:srgbClr val="E2D8AF"/>
        </a:accent2>
        <a:accent3>
          <a:srgbClr val="FFFFFF"/>
        </a:accent3>
        <a:accent4>
          <a:srgbClr val="000000"/>
        </a:accent4>
        <a:accent5>
          <a:srgbClr val="DFAAAD"/>
        </a:accent5>
        <a:accent6>
          <a:srgbClr val="CDC49E"/>
        </a:accent6>
        <a:hlink>
          <a:srgbClr val="4C689F"/>
        </a:hlink>
        <a:folHlink>
          <a:srgbClr val="99A9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3_Default Design 7">
      <a:dk1>
        <a:srgbClr val="000000"/>
      </a:dk1>
      <a:lt1>
        <a:srgbClr val="FFFFFF"/>
      </a:lt1>
      <a:dk2>
        <a:srgbClr val="002776"/>
      </a:dk2>
      <a:lt2>
        <a:srgbClr val="8093BA"/>
      </a:lt2>
      <a:accent1>
        <a:srgbClr val="C60C30"/>
      </a:accent1>
      <a:accent2>
        <a:srgbClr val="E2D8AF"/>
      </a:accent2>
      <a:accent3>
        <a:srgbClr val="FFFFFF"/>
      </a:accent3>
      <a:accent4>
        <a:srgbClr val="000000"/>
      </a:accent4>
      <a:accent5>
        <a:srgbClr val="DFAAAD"/>
      </a:accent5>
      <a:accent6>
        <a:srgbClr val="CDC49E"/>
      </a:accent6>
      <a:hlink>
        <a:srgbClr val="4C689F"/>
      </a:hlink>
      <a:folHlink>
        <a:srgbClr val="99A9C8"/>
      </a:folHlink>
    </a:clrScheme>
    <a:fontScheme name="3_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2776"/>
        </a:dk2>
        <a:lt2>
          <a:srgbClr val="999A8F"/>
        </a:lt2>
        <a:accent1>
          <a:srgbClr val="D2492A"/>
        </a:accent1>
        <a:accent2>
          <a:srgbClr val="C88F42"/>
        </a:accent2>
        <a:accent3>
          <a:srgbClr val="FFFFFF"/>
        </a:accent3>
        <a:accent4>
          <a:srgbClr val="000000"/>
        </a:accent4>
        <a:accent5>
          <a:srgbClr val="E5B1AC"/>
        </a:accent5>
        <a:accent6>
          <a:srgbClr val="B5813B"/>
        </a:accent6>
        <a:hlink>
          <a:srgbClr val="63B1E5"/>
        </a:hlink>
        <a:folHlink>
          <a:srgbClr val="AEA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2776"/>
        </a:dk2>
        <a:lt2>
          <a:srgbClr val="999A8F"/>
        </a:lt2>
        <a:accent1>
          <a:srgbClr val="335291"/>
        </a:accent1>
        <a:accent2>
          <a:srgbClr val="4C689F"/>
        </a:accent2>
        <a:accent3>
          <a:srgbClr val="FFFFFF"/>
        </a:accent3>
        <a:accent4>
          <a:srgbClr val="000000"/>
        </a:accent4>
        <a:accent5>
          <a:srgbClr val="ADB3C7"/>
        </a:accent5>
        <a:accent6>
          <a:srgbClr val="445E90"/>
        </a:accent6>
        <a:hlink>
          <a:srgbClr val="8093BA"/>
        </a:hlink>
        <a:folHlink>
          <a:srgbClr val="99A9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2776"/>
        </a:dk2>
        <a:lt2>
          <a:srgbClr val="999A8F"/>
        </a:lt2>
        <a:accent1>
          <a:srgbClr val="C60C30"/>
        </a:accent1>
        <a:accent2>
          <a:srgbClr val="E2D8AF"/>
        </a:accent2>
        <a:accent3>
          <a:srgbClr val="FFFFFF"/>
        </a:accent3>
        <a:accent4>
          <a:srgbClr val="000000"/>
        </a:accent4>
        <a:accent5>
          <a:srgbClr val="DFAAAD"/>
        </a:accent5>
        <a:accent6>
          <a:srgbClr val="CDC49E"/>
        </a:accent6>
        <a:hlink>
          <a:srgbClr val="4C689F"/>
        </a:hlink>
        <a:folHlink>
          <a:srgbClr val="99A9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FF"/>
        </a:lt1>
        <a:dk2>
          <a:srgbClr val="002776"/>
        </a:dk2>
        <a:lt2>
          <a:srgbClr val="999A8F"/>
        </a:lt2>
        <a:accent1>
          <a:srgbClr val="312626"/>
        </a:accent1>
        <a:accent2>
          <a:srgbClr val="C88F42"/>
        </a:accent2>
        <a:accent3>
          <a:srgbClr val="FFFFFF"/>
        </a:accent3>
        <a:accent4>
          <a:srgbClr val="000000"/>
        </a:accent4>
        <a:accent5>
          <a:srgbClr val="ADACAC"/>
        </a:accent5>
        <a:accent6>
          <a:srgbClr val="B5813B"/>
        </a:accent6>
        <a:hlink>
          <a:srgbClr val="A79E70"/>
        </a:hlink>
        <a:folHlink>
          <a:srgbClr val="AEA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FF"/>
        </a:lt1>
        <a:dk2>
          <a:srgbClr val="002776"/>
        </a:dk2>
        <a:lt2>
          <a:srgbClr val="999A8F"/>
        </a:lt2>
        <a:accent1>
          <a:srgbClr val="63B1E5"/>
        </a:accent1>
        <a:accent2>
          <a:srgbClr val="865F7F"/>
        </a:accent2>
        <a:accent3>
          <a:srgbClr val="FFFFFF"/>
        </a:accent3>
        <a:accent4>
          <a:srgbClr val="000000"/>
        </a:accent4>
        <a:accent5>
          <a:srgbClr val="B7D5F0"/>
        </a:accent5>
        <a:accent6>
          <a:srgbClr val="795572"/>
        </a:accent6>
        <a:hlink>
          <a:srgbClr val="D2AD2A"/>
        </a:hlink>
        <a:folHlink>
          <a:srgbClr val="C88F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002776"/>
        </a:dk2>
        <a:lt2>
          <a:srgbClr val="999A8F"/>
        </a:lt2>
        <a:accent1>
          <a:srgbClr val="312626"/>
        </a:accent1>
        <a:accent2>
          <a:srgbClr val="999A8F"/>
        </a:accent2>
        <a:accent3>
          <a:srgbClr val="FFFFFF"/>
        </a:accent3>
        <a:accent4>
          <a:srgbClr val="000000"/>
        </a:accent4>
        <a:accent5>
          <a:srgbClr val="ADACAC"/>
        </a:accent5>
        <a:accent6>
          <a:srgbClr val="8A8B81"/>
        </a:accent6>
        <a:hlink>
          <a:srgbClr val="A79E70"/>
        </a:hlink>
        <a:folHlink>
          <a:srgbClr val="AEA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002776"/>
        </a:dk2>
        <a:lt2>
          <a:srgbClr val="8093BA"/>
        </a:lt2>
        <a:accent1>
          <a:srgbClr val="C60C30"/>
        </a:accent1>
        <a:accent2>
          <a:srgbClr val="E2D8AF"/>
        </a:accent2>
        <a:accent3>
          <a:srgbClr val="FFFFFF"/>
        </a:accent3>
        <a:accent4>
          <a:srgbClr val="000000"/>
        </a:accent4>
        <a:accent5>
          <a:srgbClr val="DFAAAD"/>
        </a:accent5>
        <a:accent6>
          <a:srgbClr val="CDC49E"/>
        </a:accent6>
        <a:hlink>
          <a:srgbClr val="4C689F"/>
        </a:hlink>
        <a:folHlink>
          <a:srgbClr val="99A9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0000"/>
        </a:dk1>
        <a:lt1>
          <a:srgbClr val="FFFFFF"/>
        </a:lt1>
        <a:dk2>
          <a:srgbClr val="002776"/>
        </a:dk2>
        <a:lt2>
          <a:srgbClr val="808080"/>
        </a:lt2>
        <a:accent1>
          <a:srgbClr val="D2492A"/>
        </a:accent1>
        <a:accent2>
          <a:srgbClr val="E2D8AF"/>
        </a:accent2>
        <a:accent3>
          <a:srgbClr val="FFFFFF"/>
        </a:accent3>
        <a:accent4>
          <a:srgbClr val="000000"/>
        </a:accent4>
        <a:accent5>
          <a:srgbClr val="E5B1AC"/>
        </a:accent5>
        <a:accent6>
          <a:srgbClr val="CDC49E"/>
        </a:accent6>
        <a:hlink>
          <a:srgbClr val="4C689F"/>
        </a:hlink>
        <a:folHlink>
          <a:srgbClr val="99A9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000000"/>
        </a:dk1>
        <a:lt1>
          <a:srgbClr val="FFFFFF"/>
        </a:lt1>
        <a:dk2>
          <a:srgbClr val="002776"/>
        </a:dk2>
        <a:lt2>
          <a:srgbClr val="808080"/>
        </a:lt2>
        <a:accent1>
          <a:srgbClr val="312626"/>
        </a:accent1>
        <a:accent2>
          <a:srgbClr val="999A8F"/>
        </a:accent2>
        <a:accent3>
          <a:srgbClr val="FFFFFF"/>
        </a:accent3>
        <a:accent4>
          <a:srgbClr val="000000"/>
        </a:accent4>
        <a:accent5>
          <a:srgbClr val="ADACAC"/>
        </a:accent5>
        <a:accent6>
          <a:srgbClr val="8A8B81"/>
        </a:accent6>
        <a:hlink>
          <a:srgbClr val="A79E70"/>
        </a:hlink>
        <a:folHlink>
          <a:srgbClr val="AEA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000000"/>
        </a:dk1>
        <a:lt1>
          <a:srgbClr val="FFFFFF"/>
        </a:lt1>
        <a:dk2>
          <a:srgbClr val="002776"/>
        </a:dk2>
        <a:lt2>
          <a:srgbClr val="808080"/>
        </a:lt2>
        <a:accent1>
          <a:srgbClr val="63B1E5"/>
        </a:accent1>
        <a:accent2>
          <a:srgbClr val="865F7F"/>
        </a:accent2>
        <a:accent3>
          <a:srgbClr val="FFFFFF"/>
        </a:accent3>
        <a:accent4>
          <a:srgbClr val="000000"/>
        </a:accent4>
        <a:accent5>
          <a:srgbClr val="B7D5F0"/>
        </a:accent5>
        <a:accent6>
          <a:srgbClr val="795572"/>
        </a:accent6>
        <a:hlink>
          <a:srgbClr val="D2AD2A"/>
        </a:hlink>
        <a:folHlink>
          <a:srgbClr val="C88F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000000"/>
        </a:dk1>
        <a:lt1>
          <a:srgbClr val="FFFFFF"/>
        </a:lt1>
        <a:dk2>
          <a:srgbClr val="002776"/>
        </a:dk2>
        <a:lt2>
          <a:srgbClr val="808080"/>
        </a:lt2>
        <a:accent1>
          <a:srgbClr val="335291"/>
        </a:accent1>
        <a:accent2>
          <a:srgbClr val="4C689F"/>
        </a:accent2>
        <a:accent3>
          <a:srgbClr val="FFFFFF"/>
        </a:accent3>
        <a:accent4>
          <a:srgbClr val="000000"/>
        </a:accent4>
        <a:accent5>
          <a:srgbClr val="ADB3C7"/>
        </a:accent5>
        <a:accent6>
          <a:srgbClr val="445E90"/>
        </a:accent6>
        <a:hlink>
          <a:srgbClr val="8093BA"/>
        </a:hlink>
        <a:folHlink>
          <a:srgbClr val="99A9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2776"/>
      </a:dk2>
      <a:lt2>
        <a:srgbClr val="808080"/>
      </a:lt2>
      <a:accent1>
        <a:srgbClr val="C60C30"/>
      </a:accent1>
      <a:accent2>
        <a:srgbClr val="E2D8AF"/>
      </a:accent2>
      <a:accent3>
        <a:srgbClr val="FFFFFF"/>
      </a:accent3>
      <a:accent4>
        <a:srgbClr val="000000"/>
      </a:accent4>
      <a:accent5>
        <a:srgbClr val="DFAAAD"/>
      </a:accent5>
      <a:accent6>
        <a:srgbClr val="CDC49E"/>
      </a:accent6>
      <a:hlink>
        <a:srgbClr val="4C689F"/>
      </a:hlink>
      <a:folHlink>
        <a:srgbClr val="99A9C8"/>
      </a:folHlink>
    </a:clrScheme>
    <a:fontScheme name="4_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2776"/>
        </a:dk2>
        <a:lt2>
          <a:srgbClr val="808080"/>
        </a:lt2>
        <a:accent1>
          <a:srgbClr val="C60C30"/>
        </a:accent1>
        <a:accent2>
          <a:srgbClr val="E2D8AF"/>
        </a:accent2>
        <a:accent3>
          <a:srgbClr val="FFFFFF"/>
        </a:accent3>
        <a:accent4>
          <a:srgbClr val="000000"/>
        </a:accent4>
        <a:accent5>
          <a:srgbClr val="DFAAAD"/>
        </a:accent5>
        <a:accent6>
          <a:srgbClr val="CDC49E"/>
        </a:accent6>
        <a:hlink>
          <a:srgbClr val="4C689F"/>
        </a:hlink>
        <a:folHlink>
          <a:srgbClr val="99A9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2776"/>
        </a:dk2>
        <a:lt2>
          <a:srgbClr val="808080"/>
        </a:lt2>
        <a:accent1>
          <a:srgbClr val="335291"/>
        </a:accent1>
        <a:accent2>
          <a:srgbClr val="4C689F"/>
        </a:accent2>
        <a:accent3>
          <a:srgbClr val="FFFFFF"/>
        </a:accent3>
        <a:accent4>
          <a:srgbClr val="000000"/>
        </a:accent4>
        <a:accent5>
          <a:srgbClr val="ADB3C7"/>
        </a:accent5>
        <a:accent6>
          <a:srgbClr val="445E90"/>
        </a:accent6>
        <a:hlink>
          <a:srgbClr val="8093BA"/>
        </a:hlink>
        <a:folHlink>
          <a:srgbClr val="99A9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2776"/>
        </a:dk2>
        <a:lt2>
          <a:srgbClr val="808080"/>
        </a:lt2>
        <a:accent1>
          <a:srgbClr val="63B1E5"/>
        </a:accent1>
        <a:accent2>
          <a:srgbClr val="865F7F"/>
        </a:accent2>
        <a:accent3>
          <a:srgbClr val="FFFFFF"/>
        </a:accent3>
        <a:accent4>
          <a:srgbClr val="000000"/>
        </a:accent4>
        <a:accent5>
          <a:srgbClr val="B7D5F0"/>
        </a:accent5>
        <a:accent6>
          <a:srgbClr val="795572"/>
        </a:accent6>
        <a:hlink>
          <a:srgbClr val="D2AD2A"/>
        </a:hlink>
        <a:folHlink>
          <a:srgbClr val="C88F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FFFFFF"/>
        </a:lt1>
        <a:dk2>
          <a:srgbClr val="002776"/>
        </a:dk2>
        <a:lt2>
          <a:srgbClr val="808080"/>
        </a:lt2>
        <a:accent1>
          <a:srgbClr val="312626"/>
        </a:accent1>
        <a:accent2>
          <a:srgbClr val="999A8F"/>
        </a:accent2>
        <a:accent3>
          <a:srgbClr val="FFFFFF"/>
        </a:accent3>
        <a:accent4>
          <a:srgbClr val="000000"/>
        </a:accent4>
        <a:accent5>
          <a:srgbClr val="ADACAC"/>
        </a:accent5>
        <a:accent6>
          <a:srgbClr val="8A8B81"/>
        </a:accent6>
        <a:hlink>
          <a:srgbClr val="A79E70"/>
        </a:hlink>
        <a:folHlink>
          <a:srgbClr val="AEA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FF"/>
        </a:lt1>
        <a:dk2>
          <a:srgbClr val="002776"/>
        </a:dk2>
        <a:lt2>
          <a:srgbClr val="808080"/>
        </a:lt2>
        <a:accent1>
          <a:srgbClr val="D2492A"/>
        </a:accent1>
        <a:accent2>
          <a:srgbClr val="E2D8AF"/>
        </a:accent2>
        <a:accent3>
          <a:srgbClr val="FFFFFF"/>
        </a:accent3>
        <a:accent4>
          <a:srgbClr val="000000"/>
        </a:accent4>
        <a:accent5>
          <a:srgbClr val="E5B1AC"/>
        </a:accent5>
        <a:accent6>
          <a:srgbClr val="CDC49E"/>
        </a:accent6>
        <a:hlink>
          <a:srgbClr val="4C689F"/>
        </a:hlink>
        <a:folHlink>
          <a:srgbClr val="99A9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002776"/>
        </a:dk2>
        <a:lt2>
          <a:srgbClr val="999A8F"/>
        </a:lt2>
        <a:accent1>
          <a:srgbClr val="D2492A"/>
        </a:accent1>
        <a:accent2>
          <a:srgbClr val="C88F42"/>
        </a:accent2>
        <a:accent3>
          <a:srgbClr val="FFFFFF"/>
        </a:accent3>
        <a:accent4>
          <a:srgbClr val="000000"/>
        </a:accent4>
        <a:accent5>
          <a:srgbClr val="E5B1AC"/>
        </a:accent5>
        <a:accent6>
          <a:srgbClr val="B5813B"/>
        </a:accent6>
        <a:hlink>
          <a:srgbClr val="63B1E5"/>
        </a:hlink>
        <a:folHlink>
          <a:srgbClr val="AEA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000000"/>
        </a:dk1>
        <a:lt1>
          <a:srgbClr val="FFFFFF"/>
        </a:lt1>
        <a:dk2>
          <a:srgbClr val="002776"/>
        </a:dk2>
        <a:lt2>
          <a:srgbClr val="999A8F"/>
        </a:lt2>
        <a:accent1>
          <a:srgbClr val="335291"/>
        </a:accent1>
        <a:accent2>
          <a:srgbClr val="4C689F"/>
        </a:accent2>
        <a:accent3>
          <a:srgbClr val="FFFFFF"/>
        </a:accent3>
        <a:accent4>
          <a:srgbClr val="000000"/>
        </a:accent4>
        <a:accent5>
          <a:srgbClr val="ADB3C7"/>
        </a:accent5>
        <a:accent6>
          <a:srgbClr val="445E90"/>
        </a:accent6>
        <a:hlink>
          <a:srgbClr val="8093BA"/>
        </a:hlink>
        <a:folHlink>
          <a:srgbClr val="99A9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0000"/>
        </a:dk1>
        <a:lt1>
          <a:srgbClr val="FFFFFF"/>
        </a:lt1>
        <a:dk2>
          <a:srgbClr val="002776"/>
        </a:dk2>
        <a:lt2>
          <a:srgbClr val="999A8F"/>
        </a:lt2>
        <a:accent1>
          <a:srgbClr val="C60C30"/>
        </a:accent1>
        <a:accent2>
          <a:srgbClr val="E2D8AF"/>
        </a:accent2>
        <a:accent3>
          <a:srgbClr val="FFFFFF"/>
        </a:accent3>
        <a:accent4>
          <a:srgbClr val="000000"/>
        </a:accent4>
        <a:accent5>
          <a:srgbClr val="DFAAAD"/>
        </a:accent5>
        <a:accent6>
          <a:srgbClr val="CDC49E"/>
        </a:accent6>
        <a:hlink>
          <a:srgbClr val="4C689F"/>
        </a:hlink>
        <a:folHlink>
          <a:srgbClr val="99A9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000000"/>
        </a:dk1>
        <a:lt1>
          <a:srgbClr val="FFFFFF"/>
        </a:lt1>
        <a:dk2>
          <a:srgbClr val="002776"/>
        </a:dk2>
        <a:lt2>
          <a:srgbClr val="999A8F"/>
        </a:lt2>
        <a:accent1>
          <a:srgbClr val="312626"/>
        </a:accent1>
        <a:accent2>
          <a:srgbClr val="C88F42"/>
        </a:accent2>
        <a:accent3>
          <a:srgbClr val="FFFFFF"/>
        </a:accent3>
        <a:accent4>
          <a:srgbClr val="000000"/>
        </a:accent4>
        <a:accent5>
          <a:srgbClr val="ADACAC"/>
        </a:accent5>
        <a:accent6>
          <a:srgbClr val="B5813B"/>
        </a:accent6>
        <a:hlink>
          <a:srgbClr val="A79E70"/>
        </a:hlink>
        <a:folHlink>
          <a:srgbClr val="AEA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000000"/>
        </a:dk1>
        <a:lt1>
          <a:srgbClr val="FFFFFF"/>
        </a:lt1>
        <a:dk2>
          <a:srgbClr val="002776"/>
        </a:dk2>
        <a:lt2>
          <a:srgbClr val="999A8F"/>
        </a:lt2>
        <a:accent1>
          <a:srgbClr val="63B1E5"/>
        </a:accent1>
        <a:accent2>
          <a:srgbClr val="865F7F"/>
        </a:accent2>
        <a:accent3>
          <a:srgbClr val="FFFFFF"/>
        </a:accent3>
        <a:accent4>
          <a:srgbClr val="000000"/>
        </a:accent4>
        <a:accent5>
          <a:srgbClr val="B7D5F0"/>
        </a:accent5>
        <a:accent6>
          <a:srgbClr val="795572"/>
        </a:accent6>
        <a:hlink>
          <a:srgbClr val="D2AD2A"/>
        </a:hlink>
        <a:folHlink>
          <a:srgbClr val="C88F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000000"/>
        </a:dk1>
        <a:lt1>
          <a:srgbClr val="FFFFFF"/>
        </a:lt1>
        <a:dk2>
          <a:srgbClr val="002776"/>
        </a:dk2>
        <a:lt2>
          <a:srgbClr val="999A8F"/>
        </a:lt2>
        <a:accent1>
          <a:srgbClr val="312626"/>
        </a:accent1>
        <a:accent2>
          <a:srgbClr val="999A8F"/>
        </a:accent2>
        <a:accent3>
          <a:srgbClr val="FFFFFF"/>
        </a:accent3>
        <a:accent4>
          <a:srgbClr val="000000"/>
        </a:accent4>
        <a:accent5>
          <a:srgbClr val="ADACAC"/>
        </a:accent5>
        <a:accent6>
          <a:srgbClr val="8A8B81"/>
        </a:accent6>
        <a:hlink>
          <a:srgbClr val="A79E70"/>
        </a:hlink>
        <a:folHlink>
          <a:srgbClr val="AEA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000000"/>
        </a:dk1>
        <a:lt1>
          <a:srgbClr val="FFFFFF"/>
        </a:lt1>
        <a:dk2>
          <a:srgbClr val="002776"/>
        </a:dk2>
        <a:lt2>
          <a:srgbClr val="8093BA"/>
        </a:lt2>
        <a:accent1>
          <a:srgbClr val="C60C30"/>
        </a:accent1>
        <a:accent2>
          <a:srgbClr val="E2D8AF"/>
        </a:accent2>
        <a:accent3>
          <a:srgbClr val="FFFFFF"/>
        </a:accent3>
        <a:accent4>
          <a:srgbClr val="000000"/>
        </a:accent4>
        <a:accent5>
          <a:srgbClr val="DFAAAD"/>
        </a:accent5>
        <a:accent6>
          <a:srgbClr val="CDC49E"/>
        </a:accent6>
        <a:hlink>
          <a:srgbClr val="4C689F"/>
        </a:hlink>
        <a:folHlink>
          <a:srgbClr val="99A9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6_Default Design 1">
      <a:dk1>
        <a:srgbClr val="000000"/>
      </a:dk1>
      <a:lt1>
        <a:srgbClr val="FFFFFF"/>
      </a:lt1>
      <a:dk2>
        <a:srgbClr val="002776"/>
      </a:dk2>
      <a:lt2>
        <a:srgbClr val="808080"/>
      </a:lt2>
      <a:accent1>
        <a:srgbClr val="C60C30"/>
      </a:accent1>
      <a:accent2>
        <a:srgbClr val="E2D8AF"/>
      </a:accent2>
      <a:accent3>
        <a:srgbClr val="FFFFFF"/>
      </a:accent3>
      <a:accent4>
        <a:srgbClr val="000000"/>
      </a:accent4>
      <a:accent5>
        <a:srgbClr val="DFAAAD"/>
      </a:accent5>
      <a:accent6>
        <a:srgbClr val="CDC49E"/>
      </a:accent6>
      <a:hlink>
        <a:srgbClr val="4C689F"/>
      </a:hlink>
      <a:folHlink>
        <a:srgbClr val="99A9C8"/>
      </a:folHlink>
    </a:clrScheme>
    <a:fontScheme name="6_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2776"/>
        </a:dk2>
        <a:lt2>
          <a:srgbClr val="808080"/>
        </a:lt2>
        <a:accent1>
          <a:srgbClr val="C60C30"/>
        </a:accent1>
        <a:accent2>
          <a:srgbClr val="E2D8AF"/>
        </a:accent2>
        <a:accent3>
          <a:srgbClr val="FFFFFF"/>
        </a:accent3>
        <a:accent4>
          <a:srgbClr val="000000"/>
        </a:accent4>
        <a:accent5>
          <a:srgbClr val="DFAAAD"/>
        </a:accent5>
        <a:accent6>
          <a:srgbClr val="CDC49E"/>
        </a:accent6>
        <a:hlink>
          <a:srgbClr val="4C689F"/>
        </a:hlink>
        <a:folHlink>
          <a:srgbClr val="99A9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2776"/>
        </a:dk2>
        <a:lt2>
          <a:srgbClr val="808080"/>
        </a:lt2>
        <a:accent1>
          <a:srgbClr val="335291"/>
        </a:accent1>
        <a:accent2>
          <a:srgbClr val="4C689F"/>
        </a:accent2>
        <a:accent3>
          <a:srgbClr val="FFFFFF"/>
        </a:accent3>
        <a:accent4>
          <a:srgbClr val="000000"/>
        </a:accent4>
        <a:accent5>
          <a:srgbClr val="ADB3C7"/>
        </a:accent5>
        <a:accent6>
          <a:srgbClr val="445E90"/>
        </a:accent6>
        <a:hlink>
          <a:srgbClr val="8093BA"/>
        </a:hlink>
        <a:folHlink>
          <a:srgbClr val="99A9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2776"/>
        </a:dk2>
        <a:lt2>
          <a:srgbClr val="808080"/>
        </a:lt2>
        <a:accent1>
          <a:srgbClr val="63B1E5"/>
        </a:accent1>
        <a:accent2>
          <a:srgbClr val="865F7F"/>
        </a:accent2>
        <a:accent3>
          <a:srgbClr val="FFFFFF"/>
        </a:accent3>
        <a:accent4>
          <a:srgbClr val="000000"/>
        </a:accent4>
        <a:accent5>
          <a:srgbClr val="B7D5F0"/>
        </a:accent5>
        <a:accent6>
          <a:srgbClr val="795572"/>
        </a:accent6>
        <a:hlink>
          <a:srgbClr val="D2AD2A"/>
        </a:hlink>
        <a:folHlink>
          <a:srgbClr val="C88F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FFFFFF"/>
        </a:lt1>
        <a:dk2>
          <a:srgbClr val="002776"/>
        </a:dk2>
        <a:lt2>
          <a:srgbClr val="808080"/>
        </a:lt2>
        <a:accent1>
          <a:srgbClr val="312626"/>
        </a:accent1>
        <a:accent2>
          <a:srgbClr val="999A8F"/>
        </a:accent2>
        <a:accent3>
          <a:srgbClr val="FFFFFF"/>
        </a:accent3>
        <a:accent4>
          <a:srgbClr val="000000"/>
        </a:accent4>
        <a:accent5>
          <a:srgbClr val="ADACAC"/>
        </a:accent5>
        <a:accent6>
          <a:srgbClr val="8A8B81"/>
        </a:accent6>
        <a:hlink>
          <a:srgbClr val="A79E70"/>
        </a:hlink>
        <a:folHlink>
          <a:srgbClr val="AEA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FF"/>
        </a:lt1>
        <a:dk2>
          <a:srgbClr val="002776"/>
        </a:dk2>
        <a:lt2>
          <a:srgbClr val="808080"/>
        </a:lt2>
        <a:accent1>
          <a:srgbClr val="D2492A"/>
        </a:accent1>
        <a:accent2>
          <a:srgbClr val="E2D8AF"/>
        </a:accent2>
        <a:accent3>
          <a:srgbClr val="FFFFFF"/>
        </a:accent3>
        <a:accent4>
          <a:srgbClr val="000000"/>
        </a:accent4>
        <a:accent5>
          <a:srgbClr val="E5B1AC"/>
        </a:accent5>
        <a:accent6>
          <a:srgbClr val="CDC49E"/>
        </a:accent6>
        <a:hlink>
          <a:srgbClr val="4C689F"/>
        </a:hlink>
        <a:folHlink>
          <a:srgbClr val="99A9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0000"/>
        </a:dk1>
        <a:lt1>
          <a:srgbClr val="FFFFFF"/>
        </a:lt1>
        <a:dk2>
          <a:srgbClr val="002776"/>
        </a:dk2>
        <a:lt2>
          <a:srgbClr val="999A8F"/>
        </a:lt2>
        <a:accent1>
          <a:srgbClr val="D2492A"/>
        </a:accent1>
        <a:accent2>
          <a:srgbClr val="C88F42"/>
        </a:accent2>
        <a:accent3>
          <a:srgbClr val="FFFFFF"/>
        </a:accent3>
        <a:accent4>
          <a:srgbClr val="000000"/>
        </a:accent4>
        <a:accent5>
          <a:srgbClr val="E5B1AC"/>
        </a:accent5>
        <a:accent6>
          <a:srgbClr val="B5813B"/>
        </a:accent6>
        <a:hlink>
          <a:srgbClr val="63B1E5"/>
        </a:hlink>
        <a:folHlink>
          <a:srgbClr val="AEA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000000"/>
        </a:dk1>
        <a:lt1>
          <a:srgbClr val="FFFFFF"/>
        </a:lt1>
        <a:dk2>
          <a:srgbClr val="002776"/>
        </a:dk2>
        <a:lt2>
          <a:srgbClr val="999A8F"/>
        </a:lt2>
        <a:accent1>
          <a:srgbClr val="335291"/>
        </a:accent1>
        <a:accent2>
          <a:srgbClr val="4C689F"/>
        </a:accent2>
        <a:accent3>
          <a:srgbClr val="FFFFFF"/>
        </a:accent3>
        <a:accent4>
          <a:srgbClr val="000000"/>
        </a:accent4>
        <a:accent5>
          <a:srgbClr val="ADB3C7"/>
        </a:accent5>
        <a:accent6>
          <a:srgbClr val="445E90"/>
        </a:accent6>
        <a:hlink>
          <a:srgbClr val="8093BA"/>
        </a:hlink>
        <a:folHlink>
          <a:srgbClr val="99A9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0000"/>
        </a:dk1>
        <a:lt1>
          <a:srgbClr val="FFFFFF"/>
        </a:lt1>
        <a:dk2>
          <a:srgbClr val="002776"/>
        </a:dk2>
        <a:lt2>
          <a:srgbClr val="999A8F"/>
        </a:lt2>
        <a:accent1>
          <a:srgbClr val="C60C30"/>
        </a:accent1>
        <a:accent2>
          <a:srgbClr val="E2D8AF"/>
        </a:accent2>
        <a:accent3>
          <a:srgbClr val="FFFFFF"/>
        </a:accent3>
        <a:accent4>
          <a:srgbClr val="000000"/>
        </a:accent4>
        <a:accent5>
          <a:srgbClr val="DFAAAD"/>
        </a:accent5>
        <a:accent6>
          <a:srgbClr val="CDC49E"/>
        </a:accent6>
        <a:hlink>
          <a:srgbClr val="4C689F"/>
        </a:hlink>
        <a:folHlink>
          <a:srgbClr val="99A9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000000"/>
        </a:dk1>
        <a:lt1>
          <a:srgbClr val="FFFFFF"/>
        </a:lt1>
        <a:dk2>
          <a:srgbClr val="002776"/>
        </a:dk2>
        <a:lt2>
          <a:srgbClr val="999A8F"/>
        </a:lt2>
        <a:accent1>
          <a:srgbClr val="312626"/>
        </a:accent1>
        <a:accent2>
          <a:srgbClr val="C88F42"/>
        </a:accent2>
        <a:accent3>
          <a:srgbClr val="FFFFFF"/>
        </a:accent3>
        <a:accent4>
          <a:srgbClr val="000000"/>
        </a:accent4>
        <a:accent5>
          <a:srgbClr val="ADACAC"/>
        </a:accent5>
        <a:accent6>
          <a:srgbClr val="B5813B"/>
        </a:accent6>
        <a:hlink>
          <a:srgbClr val="A79E70"/>
        </a:hlink>
        <a:folHlink>
          <a:srgbClr val="AEA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000000"/>
        </a:dk1>
        <a:lt1>
          <a:srgbClr val="FFFFFF"/>
        </a:lt1>
        <a:dk2>
          <a:srgbClr val="002776"/>
        </a:dk2>
        <a:lt2>
          <a:srgbClr val="999A8F"/>
        </a:lt2>
        <a:accent1>
          <a:srgbClr val="63B1E5"/>
        </a:accent1>
        <a:accent2>
          <a:srgbClr val="865F7F"/>
        </a:accent2>
        <a:accent3>
          <a:srgbClr val="FFFFFF"/>
        </a:accent3>
        <a:accent4>
          <a:srgbClr val="000000"/>
        </a:accent4>
        <a:accent5>
          <a:srgbClr val="B7D5F0"/>
        </a:accent5>
        <a:accent6>
          <a:srgbClr val="795572"/>
        </a:accent6>
        <a:hlink>
          <a:srgbClr val="D2AD2A"/>
        </a:hlink>
        <a:folHlink>
          <a:srgbClr val="C88F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000000"/>
        </a:dk1>
        <a:lt1>
          <a:srgbClr val="FFFFFF"/>
        </a:lt1>
        <a:dk2>
          <a:srgbClr val="002776"/>
        </a:dk2>
        <a:lt2>
          <a:srgbClr val="999A8F"/>
        </a:lt2>
        <a:accent1>
          <a:srgbClr val="312626"/>
        </a:accent1>
        <a:accent2>
          <a:srgbClr val="999A8F"/>
        </a:accent2>
        <a:accent3>
          <a:srgbClr val="FFFFFF"/>
        </a:accent3>
        <a:accent4>
          <a:srgbClr val="000000"/>
        </a:accent4>
        <a:accent5>
          <a:srgbClr val="ADACAC"/>
        </a:accent5>
        <a:accent6>
          <a:srgbClr val="8A8B81"/>
        </a:accent6>
        <a:hlink>
          <a:srgbClr val="A79E70"/>
        </a:hlink>
        <a:folHlink>
          <a:srgbClr val="AEA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000000"/>
        </a:dk1>
        <a:lt1>
          <a:srgbClr val="FFFFFF"/>
        </a:lt1>
        <a:dk2>
          <a:srgbClr val="002776"/>
        </a:dk2>
        <a:lt2>
          <a:srgbClr val="8093BA"/>
        </a:lt2>
        <a:accent1>
          <a:srgbClr val="C60C30"/>
        </a:accent1>
        <a:accent2>
          <a:srgbClr val="E2D8AF"/>
        </a:accent2>
        <a:accent3>
          <a:srgbClr val="FFFFFF"/>
        </a:accent3>
        <a:accent4>
          <a:srgbClr val="000000"/>
        </a:accent4>
        <a:accent5>
          <a:srgbClr val="DFAAAD"/>
        </a:accent5>
        <a:accent6>
          <a:srgbClr val="CDC49E"/>
        </a:accent6>
        <a:hlink>
          <a:srgbClr val="4C689F"/>
        </a:hlink>
        <a:folHlink>
          <a:srgbClr val="99A9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5_Default Design 1">
      <a:dk1>
        <a:srgbClr val="000000"/>
      </a:dk1>
      <a:lt1>
        <a:srgbClr val="FFFFFF"/>
      </a:lt1>
      <a:dk2>
        <a:srgbClr val="002776"/>
      </a:dk2>
      <a:lt2>
        <a:srgbClr val="808080"/>
      </a:lt2>
      <a:accent1>
        <a:srgbClr val="C60C30"/>
      </a:accent1>
      <a:accent2>
        <a:srgbClr val="E2D8AF"/>
      </a:accent2>
      <a:accent3>
        <a:srgbClr val="FFFFFF"/>
      </a:accent3>
      <a:accent4>
        <a:srgbClr val="000000"/>
      </a:accent4>
      <a:accent5>
        <a:srgbClr val="DFAAAD"/>
      </a:accent5>
      <a:accent6>
        <a:srgbClr val="CDC49E"/>
      </a:accent6>
      <a:hlink>
        <a:srgbClr val="4C689F"/>
      </a:hlink>
      <a:folHlink>
        <a:srgbClr val="99A9C8"/>
      </a:folHlink>
    </a:clrScheme>
    <a:fontScheme name="5_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2776"/>
        </a:dk2>
        <a:lt2>
          <a:srgbClr val="808080"/>
        </a:lt2>
        <a:accent1>
          <a:srgbClr val="C60C30"/>
        </a:accent1>
        <a:accent2>
          <a:srgbClr val="E2D8AF"/>
        </a:accent2>
        <a:accent3>
          <a:srgbClr val="FFFFFF"/>
        </a:accent3>
        <a:accent4>
          <a:srgbClr val="000000"/>
        </a:accent4>
        <a:accent5>
          <a:srgbClr val="DFAAAD"/>
        </a:accent5>
        <a:accent6>
          <a:srgbClr val="CDC49E"/>
        </a:accent6>
        <a:hlink>
          <a:srgbClr val="4C689F"/>
        </a:hlink>
        <a:folHlink>
          <a:srgbClr val="99A9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2776"/>
        </a:dk2>
        <a:lt2>
          <a:srgbClr val="808080"/>
        </a:lt2>
        <a:accent1>
          <a:srgbClr val="335291"/>
        </a:accent1>
        <a:accent2>
          <a:srgbClr val="4C689F"/>
        </a:accent2>
        <a:accent3>
          <a:srgbClr val="FFFFFF"/>
        </a:accent3>
        <a:accent4>
          <a:srgbClr val="000000"/>
        </a:accent4>
        <a:accent5>
          <a:srgbClr val="ADB3C7"/>
        </a:accent5>
        <a:accent6>
          <a:srgbClr val="445E90"/>
        </a:accent6>
        <a:hlink>
          <a:srgbClr val="8093BA"/>
        </a:hlink>
        <a:folHlink>
          <a:srgbClr val="99A9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2776"/>
        </a:dk2>
        <a:lt2>
          <a:srgbClr val="808080"/>
        </a:lt2>
        <a:accent1>
          <a:srgbClr val="63B1E5"/>
        </a:accent1>
        <a:accent2>
          <a:srgbClr val="865F7F"/>
        </a:accent2>
        <a:accent3>
          <a:srgbClr val="FFFFFF"/>
        </a:accent3>
        <a:accent4>
          <a:srgbClr val="000000"/>
        </a:accent4>
        <a:accent5>
          <a:srgbClr val="B7D5F0"/>
        </a:accent5>
        <a:accent6>
          <a:srgbClr val="795572"/>
        </a:accent6>
        <a:hlink>
          <a:srgbClr val="D2AD2A"/>
        </a:hlink>
        <a:folHlink>
          <a:srgbClr val="C88F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FFFFFF"/>
        </a:lt1>
        <a:dk2>
          <a:srgbClr val="002776"/>
        </a:dk2>
        <a:lt2>
          <a:srgbClr val="808080"/>
        </a:lt2>
        <a:accent1>
          <a:srgbClr val="312626"/>
        </a:accent1>
        <a:accent2>
          <a:srgbClr val="999A8F"/>
        </a:accent2>
        <a:accent3>
          <a:srgbClr val="FFFFFF"/>
        </a:accent3>
        <a:accent4>
          <a:srgbClr val="000000"/>
        </a:accent4>
        <a:accent5>
          <a:srgbClr val="ADACAC"/>
        </a:accent5>
        <a:accent6>
          <a:srgbClr val="8A8B81"/>
        </a:accent6>
        <a:hlink>
          <a:srgbClr val="A79E70"/>
        </a:hlink>
        <a:folHlink>
          <a:srgbClr val="AEA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FF"/>
        </a:lt1>
        <a:dk2>
          <a:srgbClr val="002776"/>
        </a:dk2>
        <a:lt2>
          <a:srgbClr val="808080"/>
        </a:lt2>
        <a:accent1>
          <a:srgbClr val="D2492A"/>
        </a:accent1>
        <a:accent2>
          <a:srgbClr val="E2D8AF"/>
        </a:accent2>
        <a:accent3>
          <a:srgbClr val="FFFFFF"/>
        </a:accent3>
        <a:accent4>
          <a:srgbClr val="000000"/>
        </a:accent4>
        <a:accent5>
          <a:srgbClr val="E5B1AC"/>
        </a:accent5>
        <a:accent6>
          <a:srgbClr val="CDC49E"/>
        </a:accent6>
        <a:hlink>
          <a:srgbClr val="4C689F"/>
        </a:hlink>
        <a:folHlink>
          <a:srgbClr val="99A9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0000"/>
        </a:dk1>
        <a:lt1>
          <a:srgbClr val="FFFFFF"/>
        </a:lt1>
        <a:dk2>
          <a:srgbClr val="002776"/>
        </a:dk2>
        <a:lt2>
          <a:srgbClr val="999A8F"/>
        </a:lt2>
        <a:accent1>
          <a:srgbClr val="D2492A"/>
        </a:accent1>
        <a:accent2>
          <a:srgbClr val="C88F42"/>
        </a:accent2>
        <a:accent3>
          <a:srgbClr val="FFFFFF"/>
        </a:accent3>
        <a:accent4>
          <a:srgbClr val="000000"/>
        </a:accent4>
        <a:accent5>
          <a:srgbClr val="E5B1AC"/>
        </a:accent5>
        <a:accent6>
          <a:srgbClr val="B5813B"/>
        </a:accent6>
        <a:hlink>
          <a:srgbClr val="63B1E5"/>
        </a:hlink>
        <a:folHlink>
          <a:srgbClr val="AEA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000000"/>
        </a:dk1>
        <a:lt1>
          <a:srgbClr val="FFFFFF"/>
        </a:lt1>
        <a:dk2>
          <a:srgbClr val="002776"/>
        </a:dk2>
        <a:lt2>
          <a:srgbClr val="999A8F"/>
        </a:lt2>
        <a:accent1>
          <a:srgbClr val="335291"/>
        </a:accent1>
        <a:accent2>
          <a:srgbClr val="4C689F"/>
        </a:accent2>
        <a:accent3>
          <a:srgbClr val="FFFFFF"/>
        </a:accent3>
        <a:accent4>
          <a:srgbClr val="000000"/>
        </a:accent4>
        <a:accent5>
          <a:srgbClr val="ADB3C7"/>
        </a:accent5>
        <a:accent6>
          <a:srgbClr val="445E90"/>
        </a:accent6>
        <a:hlink>
          <a:srgbClr val="8093BA"/>
        </a:hlink>
        <a:folHlink>
          <a:srgbClr val="99A9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0000"/>
        </a:dk1>
        <a:lt1>
          <a:srgbClr val="FFFFFF"/>
        </a:lt1>
        <a:dk2>
          <a:srgbClr val="002776"/>
        </a:dk2>
        <a:lt2>
          <a:srgbClr val="999A8F"/>
        </a:lt2>
        <a:accent1>
          <a:srgbClr val="C60C30"/>
        </a:accent1>
        <a:accent2>
          <a:srgbClr val="E2D8AF"/>
        </a:accent2>
        <a:accent3>
          <a:srgbClr val="FFFFFF"/>
        </a:accent3>
        <a:accent4>
          <a:srgbClr val="000000"/>
        </a:accent4>
        <a:accent5>
          <a:srgbClr val="DFAAAD"/>
        </a:accent5>
        <a:accent6>
          <a:srgbClr val="CDC49E"/>
        </a:accent6>
        <a:hlink>
          <a:srgbClr val="4C689F"/>
        </a:hlink>
        <a:folHlink>
          <a:srgbClr val="99A9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000000"/>
        </a:dk1>
        <a:lt1>
          <a:srgbClr val="FFFFFF"/>
        </a:lt1>
        <a:dk2>
          <a:srgbClr val="002776"/>
        </a:dk2>
        <a:lt2>
          <a:srgbClr val="999A8F"/>
        </a:lt2>
        <a:accent1>
          <a:srgbClr val="312626"/>
        </a:accent1>
        <a:accent2>
          <a:srgbClr val="C88F42"/>
        </a:accent2>
        <a:accent3>
          <a:srgbClr val="FFFFFF"/>
        </a:accent3>
        <a:accent4>
          <a:srgbClr val="000000"/>
        </a:accent4>
        <a:accent5>
          <a:srgbClr val="ADACAC"/>
        </a:accent5>
        <a:accent6>
          <a:srgbClr val="B5813B"/>
        </a:accent6>
        <a:hlink>
          <a:srgbClr val="A79E70"/>
        </a:hlink>
        <a:folHlink>
          <a:srgbClr val="AEA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000000"/>
        </a:dk1>
        <a:lt1>
          <a:srgbClr val="FFFFFF"/>
        </a:lt1>
        <a:dk2>
          <a:srgbClr val="002776"/>
        </a:dk2>
        <a:lt2>
          <a:srgbClr val="999A8F"/>
        </a:lt2>
        <a:accent1>
          <a:srgbClr val="63B1E5"/>
        </a:accent1>
        <a:accent2>
          <a:srgbClr val="865F7F"/>
        </a:accent2>
        <a:accent3>
          <a:srgbClr val="FFFFFF"/>
        </a:accent3>
        <a:accent4>
          <a:srgbClr val="000000"/>
        </a:accent4>
        <a:accent5>
          <a:srgbClr val="B7D5F0"/>
        </a:accent5>
        <a:accent6>
          <a:srgbClr val="795572"/>
        </a:accent6>
        <a:hlink>
          <a:srgbClr val="D2AD2A"/>
        </a:hlink>
        <a:folHlink>
          <a:srgbClr val="C88F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000000"/>
        </a:dk1>
        <a:lt1>
          <a:srgbClr val="FFFFFF"/>
        </a:lt1>
        <a:dk2>
          <a:srgbClr val="002776"/>
        </a:dk2>
        <a:lt2>
          <a:srgbClr val="999A8F"/>
        </a:lt2>
        <a:accent1>
          <a:srgbClr val="312626"/>
        </a:accent1>
        <a:accent2>
          <a:srgbClr val="999A8F"/>
        </a:accent2>
        <a:accent3>
          <a:srgbClr val="FFFFFF"/>
        </a:accent3>
        <a:accent4>
          <a:srgbClr val="000000"/>
        </a:accent4>
        <a:accent5>
          <a:srgbClr val="ADACAC"/>
        </a:accent5>
        <a:accent6>
          <a:srgbClr val="8A8B81"/>
        </a:accent6>
        <a:hlink>
          <a:srgbClr val="A79E70"/>
        </a:hlink>
        <a:folHlink>
          <a:srgbClr val="AEA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000000"/>
        </a:dk1>
        <a:lt1>
          <a:srgbClr val="FFFFFF"/>
        </a:lt1>
        <a:dk2>
          <a:srgbClr val="002776"/>
        </a:dk2>
        <a:lt2>
          <a:srgbClr val="8093BA"/>
        </a:lt2>
        <a:accent1>
          <a:srgbClr val="C60C30"/>
        </a:accent1>
        <a:accent2>
          <a:srgbClr val="E2D8AF"/>
        </a:accent2>
        <a:accent3>
          <a:srgbClr val="FFFFFF"/>
        </a:accent3>
        <a:accent4>
          <a:srgbClr val="000000"/>
        </a:accent4>
        <a:accent5>
          <a:srgbClr val="DFAAAD"/>
        </a:accent5>
        <a:accent6>
          <a:srgbClr val="CDC49E"/>
        </a:accent6>
        <a:hlink>
          <a:srgbClr val="4C689F"/>
        </a:hlink>
        <a:folHlink>
          <a:srgbClr val="99A9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efault Design">
  <a:themeElements>
    <a:clrScheme name="2_Default Design 6">
      <a:dk1>
        <a:srgbClr val="000000"/>
      </a:dk1>
      <a:lt1>
        <a:srgbClr val="FFFFFF"/>
      </a:lt1>
      <a:dk2>
        <a:srgbClr val="002776"/>
      </a:dk2>
      <a:lt2>
        <a:srgbClr val="8093BA"/>
      </a:lt2>
      <a:accent1>
        <a:srgbClr val="C60C30"/>
      </a:accent1>
      <a:accent2>
        <a:srgbClr val="E2D8AF"/>
      </a:accent2>
      <a:accent3>
        <a:srgbClr val="FFFFFF"/>
      </a:accent3>
      <a:accent4>
        <a:srgbClr val="000000"/>
      </a:accent4>
      <a:accent5>
        <a:srgbClr val="DFAAAD"/>
      </a:accent5>
      <a:accent6>
        <a:srgbClr val="CDC49E"/>
      </a:accent6>
      <a:hlink>
        <a:srgbClr val="4C689F"/>
      </a:hlink>
      <a:folHlink>
        <a:srgbClr val="99A9C8"/>
      </a:folHlink>
    </a:clrScheme>
    <a:fontScheme name="2_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2776"/>
        </a:dk2>
        <a:lt2>
          <a:srgbClr val="999A8F"/>
        </a:lt2>
        <a:accent1>
          <a:srgbClr val="D2492A"/>
        </a:accent1>
        <a:accent2>
          <a:srgbClr val="C88F42"/>
        </a:accent2>
        <a:accent3>
          <a:srgbClr val="FFFFFF"/>
        </a:accent3>
        <a:accent4>
          <a:srgbClr val="000000"/>
        </a:accent4>
        <a:accent5>
          <a:srgbClr val="E5B1AC"/>
        </a:accent5>
        <a:accent6>
          <a:srgbClr val="B5813B"/>
        </a:accent6>
        <a:hlink>
          <a:srgbClr val="63B1E5"/>
        </a:hlink>
        <a:folHlink>
          <a:srgbClr val="AEA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2776"/>
        </a:dk2>
        <a:lt2>
          <a:srgbClr val="999A8F"/>
        </a:lt2>
        <a:accent1>
          <a:srgbClr val="335291"/>
        </a:accent1>
        <a:accent2>
          <a:srgbClr val="4C689F"/>
        </a:accent2>
        <a:accent3>
          <a:srgbClr val="FFFFFF"/>
        </a:accent3>
        <a:accent4>
          <a:srgbClr val="000000"/>
        </a:accent4>
        <a:accent5>
          <a:srgbClr val="ADB3C7"/>
        </a:accent5>
        <a:accent6>
          <a:srgbClr val="445E90"/>
        </a:accent6>
        <a:hlink>
          <a:srgbClr val="8093BA"/>
        </a:hlink>
        <a:folHlink>
          <a:srgbClr val="99A9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2776"/>
        </a:dk2>
        <a:lt2>
          <a:srgbClr val="999A8F"/>
        </a:lt2>
        <a:accent1>
          <a:srgbClr val="C60C30"/>
        </a:accent1>
        <a:accent2>
          <a:srgbClr val="E2D8AF"/>
        </a:accent2>
        <a:accent3>
          <a:srgbClr val="FFFFFF"/>
        </a:accent3>
        <a:accent4>
          <a:srgbClr val="000000"/>
        </a:accent4>
        <a:accent5>
          <a:srgbClr val="DFAAAD"/>
        </a:accent5>
        <a:accent6>
          <a:srgbClr val="CDC49E"/>
        </a:accent6>
        <a:hlink>
          <a:srgbClr val="4C689F"/>
        </a:hlink>
        <a:folHlink>
          <a:srgbClr val="99A9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2776"/>
        </a:dk2>
        <a:lt2>
          <a:srgbClr val="999A8F"/>
        </a:lt2>
        <a:accent1>
          <a:srgbClr val="312626"/>
        </a:accent1>
        <a:accent2>
          <a:srgbClr val="C88F42"/>
        </a:accent2>
        <a:accent3>
          <a:srgbClr val="FFFFFF"/>
        </a:accent3>
        <a:accent4>
          <a:srgbClr val="000000"/>
        </a:accent4>
        <a:accent5>
          <a:srgbClr val="ADACAC"/>
        </a:accent5>
        <a:accent6>
          <a:srgbClr val="B5813B"/>
        </a:accent6>
        <a:hlink>
          <a:srgbClr val="A79E70"/>
        </a:hlink>
        <a:folHlink>
          <a:srgbClr val="AEA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2776"/>
        </a:dk2>
        <a:lt2>
          <a:srgbClr val="999A8F"/>
        </a:lt2>
        <a:accent1>
          <a:srgbClr val="63B1E5"/>
        </a:accent1>
        <a:accent2>
          <a:srgbClr val="865F7F"/>
        </a:accent2>
        <a:accent3>
          <a:srgbClr val="FFFFFF"/>
        </a:accent3>
        <a:accent4>
          <a:srgbClr val="000000"/>
        </a:accent4>
        <a:accent5>
          <a:srgbClr val="B7D5F0"/>
        </a:accent5>
        <a:accent6>
          <a:srgbClr val="795572"/>
        </a:accent6>
        <a:hlink>
          <a:srgbClr val="D2AD2A"/>
        </a:hlink>
        <a:folHlink>
          <a:srgbClr val="C88F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2776"/>
        </a:dk2>
        <a:lt2>
          <a:srgbClr val="8093BA"/>
        </a:lt2>
        <a:accent1>
          <a:srgbClr val="C60C30"/>
        </a:accent1>
        <a:accent2>
          <a:srgbClr val="E2D8AF"/>
        </a:accent2>
        <a:accent3>
          <a:srgbClr val="FFFFFF"/>
        </a:accent3>
        <a:accent4>
          <a:srgbClr val="000000"/>
        </a:accent4>
        <a:accent5>
          <a:srgbClr val="DFAAAD"/>
        </a:accent5>
        <a:accent6>
          <a:srgbClr val="CDC49E"/>
        </a:accent6>
        <a:hlink>
          <a:srgbClr val="4C689F"/>
        </a:hlink>
        <a:folHlink>
          <a:srgbClr val="99A9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>
  <LongProp xmlns="" name="Links"><![CDATA[<?xml version="1.0" encoding="UTF-8"?><Result><NewXML><PWSLinkDataSet xmlns="http://schemas.microsoft.com/office/project/server/webservices/PWSLinkDataSet/" /></NewXML><ProjectUID>b1ab2106-bf05-4e7b-ae3c-39e8f7f0b043</ProjectUID><OldXML><PWSLinkDataSet xmlns="http://schemas.microsoft.com/office/project/server/webservices/PWSLinkDataSet/" /></OldXML><ItemType>3</ItemType><PSURL>http://epm.anglo.local/pwa</PSURL></Result>]]></LongProp>
</Long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<ct:contentTypeSchema ct:_="" ma:_="" ma:contentTypeName="Project Site Document" ma:contentTypeID="0x0101002C59875021E303449374E3B0F621AD7E" ma:contentTypeVersion="0" ma:contentTypeDescription="" ma:contentTypeScope="" ma:versionID="34bfda051f0e6cf39c8db68d783f0375" xmlns:ct="http://schemas.microsoft.com/office/2006/metadata/contentType" xmlns:ma="http://schemas.microsoft.com/office/2006/metadata/properties/metaAttributes">
<xsd:schema targetNamespace="http://schemas.microsoft.com/office/2006/metadata/properties" ma:root="true" ma:fieldsID="290bd439ff5d61acec6061c02d45214f" ns2:_="" xmlns:xsd="http://www.w3.org/2001/XMLSchema" xmlns:xs="http://www.w3.org/2001/XMLSchema" xmlns:p="http://schemas.microsoft.com/office/2006/metadata/properties" xmlns:ns2="$ListId:Project Documents;">
<xsd:import namespace="$ListId:Project Documents;"/>
<xsd:element name="properties">
<xsd:complexType>
<xsd:sequence>
<xsd:element name="documentManagement">
<xsd:complexType>
<xsd:all>
<xsd:element ref="ns2:Owner" minOccurs="0"/>
<xsd:element ref="ns2:Status" minOccurs="0"/>
<xsd:element ref="ns2:Links" minOccurs="0"/>
</xsd:all>
</xsd:complexType>
</xsd:element>
</xsd:sequence>
</xsd:complexType>
</xsd:element>
</xsd:schema>
<xsd:schema targetNamespace="$ListId:Project Documents;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Owner" ma:index="8" nillable="true" ma:displayName="Owner" ma:list="UserInfo" ma:internalName="Owner">
<xsd:complexType>
<xsd:complexContent>
<xsd:extension base="dms:User">
<xsd:sequence>
<xsd:element name="UserInfo" minOccurs="0" maxOccurs="unbounded">
<xsd:complexType>
<xsd:sequence>
<xsd:element name="DisplayName" type="xsd:string" minOccurs="0"/>
<xsd:element name="AccountId" type="dms:UserId" minOccurs="0" nillable="true"/>
<xsd:element name="AccountType" type="xsd:string" minOccurs="0"/>
</xsd:sequence>
</xsd:complexType>
</xsd:element>
</xsd:sequence>
</xsd:extension>
</xsd:complexContent>
</xsd:complexType>
</xsd:element>
<xsd:element name="Status" ma:index="9" nillable="true" ma:displayName="Status" ma:default="Draft" ma:internalName="Status">
<xsd:simpleType>
<xsd:restriction base="dms:Choice">
<xsd:enumeration value="Draft"/>
<xsd:enumeration value="Ready For Review"/>
<xsd:enumeration value="Final"/>
</xsd:restriction>
</xsd:simpleType>
</xsd:element>
<xsd:element name="Links" ma:index="10" nillable="true" ma:displayName="Links" ma:internalName="Links">
<xsd:simpleType>
<xsd:restriction base="dms:Unknown"/>
</xsd:simpleType>
</xsd:element>
</xsd:schema>
<xsd:schema targetNamespace="http://schemas.openxmlformats.org/package/2006/metadata/core-properties" elementFormDefault="qualified" attributeFormDefault="unqualified" blockDefault="#all"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>
<xsd:import namespace="http://purl.org/dc/elements/1.1/" schemaLocation="http://dublincore.org/schemas/xmls/qdc/2003/04/02/dc.xsd"/>
<xsd:import namespace="http://purl.org/dc/terms/" schemaLocation="http://dublincore.org/schemas/xmls/qdc/2003/04/02/dcterms.xsd"/>
<xsd:element name="coreProperties" type="CT_coreProperties"/>
<xsd:complexType name="CT_coreProperties">
<xsd:all>
<xsd:element ref="dc:creator" minOccurs="0" maxOccurs="1"/>
<xsd:element ref="dcterms:created" minOccurs="0" maxOccurs="1"/>
<xsd:element ref="dc:identifier" minOccurs="0" maxOccurs="1"/>
<xsd:element name="contentType" minOccurs="0" maxOccurs="1" type="xsd:string" ma:index="0" ma:displayName="Content Type"/>
<xsd:element ref="dc:title" minOccurs="0" maxOccurs="1" ma:index="4" ma:displayName="Title"/>
<xsd:element ref="dc:subject" minOccurs="0" maxOccurs="1"/>
<xsd:element ref="dc:description" minOccurs="0" maxOccurs="1"/>
<xsd:element name="keywords" minOccurs="0" maxOccurs="1" type="xsd:string"/>
<xsd:element ref="dc:language" minOccurs="0" maxOccurs="1"/>
<xsd:element name="category" minOccurs="0" maxOccurs="1" type="xsd:string"/>
<xsd:element name="version" minOccurs="0" maxOccurs="1" type="xsd:string"/>
<xsd:element name="revision" minOccurs="0" maxOccurs="1" type="xsd:string">
<xsd:annotation>
<xsd:documentation>
                        This value indicates the number of saves or revisions. The application is responsible for updating this value after each revision.
                    </xsd:documentation>
</xsd:annotation>
</xsd:element>
<xsd:element name="lastModifiedBy" minOccurs="0" maxOccurs="1" type="xsd:string"/>
<xsd:element ref="dcterms:modified" minOccurs="0" maxOccurs="1"/>
<xsd:element name="contentStatus" minOccurs="0" maxOccurs="1" type="xsd:string"/>
</xsd:all>
</xsd:complexType>
</xsd:schema>
<xs:schema targetNamespace="http://schemas.microsoft.com/office/infopath/2007/PartnerControls" elementFormDefault="qualified" attributeFormDefault="unqualified" xmlns:pc="http://schemas.microsoft.com/office/infopath/2007/PartnerControls" xmlns:xs="http://www.w3.org/2001/XMLSchema">
<xs:element name="Person">
<xs:complexType>
<xs:sequence>
<xs:element ref="pc:DisplayName" minOccurs="0"></xs:element>
<xs:element ref="pc:AccountId" minOccurs="0"></xs:element>
<xs:element ref="pc:AccountType" minOccurs="0"></xs:element>
</xs:sequence>
</xs:complexType>
</xs:element>
<xs:element name="DisplayName" type="xs:string"></xs:element>
<xs:element name="AccountId" type="xs:string"></xs:element>
<xs:element name="AccountType" type="xs:string"></xs:element>
<xs:element name="BDCAssociatedEntity">
<xs:complexType>
<xs:sequence>
<xs:element ref="pc:BDCEntity" minOccurs="0" maxOccurs="unbounded"></xs:element>
</xs:sequence>
<xs:attribute ref="pc:EntityNamespace"></xs:attribute>
<xs:attribute ref="pc:EntityName"></xs:attribute>
<xs:attribute ref="pc:SystemInstanceName"></xs:attribute>
<xs:attribute ref="pc:AssociationName"></xs:attribute>
</xs:complexType>
</xs:element>
<xs:attribute name="EntityNamespace" type="xs:string"></xs:attribute>
<xs:attribute name="EntityName" type="xs:string"></xs:attribute>
<xs:attribute name="SystemInstanceName" type="xs:string"></xs:attribute>
<xs:attribute name="AssociationName" type="xs:string"></xs:attribute>
<xs:element name="BDCEntity">
<xs:complexType>
<xs:sequence>
<xs:element ref="pc:EntityDisplayName" minOccurs="0"></xs:element>
<xs:element ref="pc:EntityInstanceReference" minOccurs="0"></xs:element>
<xs:element ref="pc:EntityId1" minOccurs="0"></xs:element>
<xs:element ref="pc:EntityId2" minOccurs="0"></xs:element>
<xs:element ref="pc:EntityId3" minOccurs="0"></xs:element>
<xs:element ref="pc:EntityId4" minOccurs="0"></xs:element>
<xs:element ref="pc:EntityId5" minOccurs="0"></xs:element>
</xs:sequence>
</xs:complexType>
</xs:element>
<xs:element name="EntityDisplayName" type="xs:string"></xs:element>
<xs:element name="EntityInstanceReference" type="xs:string"></xs:element>
<xs:element name="EntityId1" type="xs:string"></xs:element>
<xs:element name="EntityId2" type="xs:string"></xs:element>
<xs:element name="EntityId3" type="xs:string"></xs:element>
<xs:element name="EntityId4" type="xs:string"></xs:element>
<xs:element name="EntityId5" type="xs:string"></xs:element>
<xs:element name="Terms">
<xs:complexType>
<xs:sequence>
<xs:element ref="pc:TermInfo" minOccurs="0" maxOccurs="unbounded"></xs:element>
</xs:sequence>
</xs:complexType>
</xs:element>
<xs:element name="TermInfo">
<xs:complexType>
<xs:sequence>
<xs:element ref="pc:TermName" minOccurs="0"></xs:element>
<xs:element ref="pc:TermId" minOccurs="0"></xs:element>
</xs:sequence>
</xs:complexType>
</xs:element>
<xs:element name="TermName" type="xs:string"></xs:element>
<xs:element name="TermId" type="xs:string"></xs:element>
</xs:schema>
</ct:contentTypeSchema>
</file>

<file path=customXml/item4.xml><?xml version="1.0" encoding="utf-8"?><p:properties xmlns:p="http://schemas.microsoft.com/office/2006/metadata/properties" xmlns:xsi="http://www.w3.org/2001/XMLSchema-instance"><documentManagement><Status xmlns="$ListId:Project Documents;" xsi:nil="true"/><Links xmlns="$ListId:Project Documents;" xsi:nil="true"/><Owner xmlns="$ListId:Project Documents;"><UserInfo xmlns="$ListId:Project Documents;"><DisplayName xmlns="$ListId:Project Documents;"></DisplayName><AccountId xmlns="$ListId:Project Documents;" xsi:nil="true"></AccountId><AccountType xmlns="$ListId:Project Documents;"/></UserInfo></Owner></documentManagement></p:properties>
</file>

<file path=customXml/itemProps1.xml><?xml version="1.0" encoding="utf-8"?>
<ds:datastoreItem xmlns:ds="http://schemas.openxmlformats.org/officeDocument/2006/customXml" ds:itemID="{BE543593-1663-4B6D-8558-64C854B670C1}">
  <ds:schemaRefs>
    <ds:schemaRef ds:uri="http://schemas.microsoft.com/office/2006/metadata/longProperties"/>
    <ds:schemaRef ds:uri=""/>
  </ds:schemaRefs>
</ds:datastoreItem>
</file>

<file path=customXml/itemProps2.xml><?xml version="1.0" encoding="utf-8"?>
<ds:datastoreItem xmlns:ds="http://schemas.openxmlformats.org/officeDocument/2006/customXml" ds:itemID="{3D5EA734-7640-4B2F-B79F-1F0537411C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7E006B-FCF1-4358-A995-42CF894582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$ListId:Project Documents;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F711FE0-5E83-4BA1-A4EB-B44ED986BC76}">
  <ds:schemaRefs>
    <ds:schemaRef ds:uri="http://schemas.microsoft.com/office/2006/metadata/properties"/>
    <ds:schemaRef ds:uri="$ListId:Project Documents;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AngloAmerican_STANDARD</Template>
  <TotalTime>1646</TotalTime>
  <Words>1164</Words>
  <Application>Microsoft Office PowerPoint</Application>
  <PresentationFormat>On-screen Show (4:3)</PresentationFormat>
  <Paragraphs>192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AngloAmerican_STANDARD</vt:lpstr>
      <vt:lpstr>1_Default Design</vt:lpstr>
      <vt:lpstr>3_Default Design</vt:lpstr>
      <vt:lpstr>4_Default Design</vt:lpstr>
      <vt:lpstr>6_Default Design</vt:lpstr>
      <vt:lpstr>5_Default Design</vt:lpstr>
      <vt:lpstr>2_Default Design</vt:lpstr>
      <vt:lpstr>CO Gas exposure and oel interpretations</vt:lpstr>
      <vt:lpstr>Contents</vt:lpstr>
      <vt:lpstr>   What is Carbon Monoxide </vt:lpstr>
      <vt:lpstr>History of CO</vt:lpstr>
      <vt:lpstr>Is CO Managed on mines</vt:lpstr>
      <vt:lpstr>Slide 6</vt:lpstr>
      <vt:lpstr>Present Situation</vt:lpstr>
      <vt:lpstr>Gas detection optimised</vt:lpstr>
      <vt:lpstr>Legislated Limits for CO</vt:lpstr>
      <vt:lpstr>Gas detection optimised – Personal gas monitoring</vt:lpstr>
      <vt:lpstr>Slide 11</vt:lpstr>
      <vt:lpstr>Slide 12</vt:lpstr>
      <vt:lpstr>Slide 13</vt:lpstr>
      <vt:lpstr>Definition of “Gassing” or potential over exposure</vt:lpstr>
      <vt:lpstr>Slide 15</vt:lpstr>
      <vt:lpstr>Definition of “Gassing” or potential over exposure</vt:lpstr>
      <vt:lpstr>Relationship Expired CO to COHB%</vt:lpstr>
      <vt:lpstr>Slide 18</vt:lpstr>
      <vt:lpstr>Slide 19</vt:lpstr>
      <vt:lpstr>Criteria for hospital admission</vt:lpstr>
      <vt:lpstr>QUESTIONS</vt:lpstr>
    </vt:vector>
  </TitlesOfParts>
  <Company>Anglo Platinum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 TITLE IN ARIAL BOLD 40PT CAPS KEY</dc:title>
  <dc:creator>francoisk</dc:creator>
  <dc:description>built by: www.mediasterling.com</dc:description>
  <cp:lastModifiedBy>jstaden</cp:lastModifiedBy>
  <cp:revision>214</cp:revision>
  <dcterms:created xsi:type="dcterms:W3CDTF">2010-08-10T06:47:30Z</dcterms:created>
  <dcterms:modified xsi:type="dcterms:W3CDTF">2012-05-16T14:22:26Z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 Standard version_">
    <vt:lpwstr>1.2</vt:lpwstr>
  </property>
  <property fmtid="{D5CDD505-2E9C-101B-9397-08002B2CF9AE}" pid="3" name="display_urn:schemas-microsoft-com:office:office#Owner">
    <vt:lpwstr>Benadie, Willie</vt:lpwstr>
  </property>
</Properties>
</file>