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9" r:id="rId3"/>
    <p:sldId id="275" r:id="rId4"/>
    <p:sldId id="274" r:id="rId5"/>
    <p:sldId id="286" r:id="rId6"/>
    <p:sldId id="287" r:id="rId7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59" autoAdjust="0"/>
  </p:normalViewPr>
  <p:slideViewPr>
    <p:cSldViewPr>
      <p:cViewPr>
        <p:scale>
          <a:sx n="50" d="100"/>
          <a:sy n="50" d="100"/>
        </p:scale>
        <p:origin x="-172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5/13/2014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004048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15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May 2014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(April 2014 – May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221047"/>
              </p:ext>
            </p:extLst>
          </p:nvPr>
        </p:nvGraphicFramePr>
        <p:xfrm>
          <a:off x="-404" y="734536"/>
          <a:ext cx="9144000" cy="564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68076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84105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 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4.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5.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Next noise Industry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C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opa meeting 12 June 2014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Internal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COPA’s formulated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SAMREC, Northam, ARM,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Glencore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 Sasol, Black Rock, Anglo Coal, Marula, Petra Diamonds,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Vergenoegd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 and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Shanduka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Coal for adoption are  attended 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Noise Data Base and Industry silencing of equipment data base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7 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Mining houses submitted.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Lonmin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, Sasol,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,  ARM, AGA,  </a:t>
                      </a:r>
                      <a:r>
                        <a:rPr lang="en-US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Sibanye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, Impala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Team Standardizing on data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Leading Practice Planning workshop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(June 2014 – 3 month delay)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IBMQI – Task team meeting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 was held 3 April 2014 -  Way forward/Chairperson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9136492"/>
              </p:ext>
            </p:extLst>
          </p:nvPr>
        </p:nvGraphicFramePr>
        <p:xfrm>
          <a:off x="-15012" y="723880"/>
          <a:ext cx="9159011" cy="478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601090"/>
                <a:gridCol w="3014380"/>
                <a:gridCol w="2853763"/>
              </a:tblGrid>
              <a:tr h="144021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28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1147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(April 2014 – May 2014)</a:t>
            </a:r>
          </a:p>
        </p:txBody>
      </p:sp>
    </p:spTree>
    <p:extLst>
      <p:ext uri="{BB962C8B-B14F-4D97-AF65-F5344CB8AC3E}">
        <p14:creationId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(April 2014 – May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368371"/>
              </p:ext>
            </p:extLst>
          </p:nvPr>
        </p:nvGraphicFramePr>
        <p:xfrm>
          <a:off x="42590" y="1318924"/>
          <a:ext cx="91440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3417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2084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Past April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14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April 2014 - Marula Platinum Mine HPD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TAS LP introduction.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15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April 2014 - </a:t>
                      </a:r>
                      <a:r>
                        <a:rPr lang="en-GB" sz="18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Exxarro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Matla 1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Induction meeting.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endParaRPr lang="en-US" sz="18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16 April 2014 - Coal Safe. (Emperors Palace)</a:t>
                      </a:r>
                      <a:endParaRPr lang="en-US" sz="18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22 April2014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Anglo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Coal 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-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</a:t>
                      </a:r>
                      <a:r>
                        <a:rPr lang="en-GB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team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introduction. </a:t>
                      </a:r>
                      <a:endParaRPr lang="en-US" sz="18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April 2014 – ARM Two Rivers Platinum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</a:t>
                      </a: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internal COPA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8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 May 2014 - Noise team weekly 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 May 2014 -  </a:t>
                      </a:r>
                      <a:r>
                        <a:rPr lang="en-GB" sz="1800" b="1" u="non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Shanduka</a:t>
                      </a:r>
                      <a:r>
                        <a:rPr lang="en-GB" sz="1800" b="1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Coal (</a:t>
                      </a:r>
                      <a:r>
                        <a:rPr lang="en-GB" sz="1800" b="1" u="none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Springlake</a:t>
                      </a:r>
                      <a:r>
                        <a:rPr lang="en-GB" sz="1800" b="1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Induction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May 2014 – PPC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Induction meeting. </a:t>
                      </a: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13-15 May 2014 – Workshop/team building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23 May 2014 – M&amp;R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Induction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Standardizing of noise Industry (Terminology, Classification, correlation, comparison)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Analysing of noise data base (Statistics, distribution) etc.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Sharing noise information base.</a:t>
                      </a:r>
                      <a:endParaRPr lang="en-US" sz="1800" b="1" u="non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(April 2014 – May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005224"/>
              </p:ext>
            </p:extLst>
          </p:nvPr>
        </p:nvGraphicFramePr>
        <p:xfrm>
          <a:off x="42590" y="723881"/>
          <a:ext cx="9144000" cy="5603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57345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304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QUESTIONS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6128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5613</TotalTime>
  <Words>381</Words>
  <Application>Microsoft Office PowerPoint</Application>
  <PresentationFormat>On-screen Show (4:3)</PresentationFormat>
  <Paragraphs>86</Paragraphs>
  <Slides>6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Theme3</vt:lpstr>
      <vt:lpstr>Noise Adoption Team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JDeBeer01</cp:lastModifiedBy>
  <cp:revision>505</cp:revision>
  <dcterms:created xsi:type="dcterms:W3CDTF">2012-08-02T11:34:04Z</dcterms:created>
  <dcterms:modified xsi:type="dcterms:W3CDTF">2014-05-13T08:19:38Z</dcterms:modified>
</cp:coreProperties>
</file>