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4" r:id="rId1"/>
    <p:sldMasterId id="2147483668" r:id="rId2"/>
    <p:sldMasterId id="2147483660" r:id="rId3"/>
  </p:sldMasterIdLst>
  <p:notesMasterIdLst>
    <p:notesMasterId r:id="rId5"/>
  </p:notesMasterIdLst>
  <p:sldIdLst>
    <p:sldId id="306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1" autoAdjust="0"/>
    <p:restoredTop sz="94610" autoAdjust="0"/>
  </p:normalViewPr>
  <p:slideViewPr>
    <p:cSldViewPr>
      <p:cViewPr>
        <p:scale>
          <a:sx n="75" d="100"/>
          <a:sy n="75" d="100"/>
        </p:scale>
        <p:origin x="-1866" y="-3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Z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A472CC1-8692-40BC-8567-66E6BFDD90C2}" type="datetimeFigureOut">
              <a:rPr lang="en-ZA" smtClean="0"/>
              <a:t>2013/09/17</a:t>
            </a:fld>
            <a:endParaRPr lang="en-Z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Z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1993D7A-54F8-46CA-AC37-793F40159D5E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0875311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3918E-975E-4170-BDDE-9211172699BA}" type="datetimeFigureOut">
              <a:rPr lang="en-US" smtClean="0"/>
              <a:pPr/>
              <a:t>9/17/2013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13F6A5-42D5-4128-B1C4-8C15B0DE62A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1393408"/>
      </p:ext>
    </p:extLst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19706B-871C-4E37-A1E8-E79ACA95F5AB}" type="datetimeFigureOut">
              <a:rPr lang="en-ZA" smtClean="0"/>
              <a:t>2013/09/17</a:t>
            </a:fld>
            <a:endParaRPr lang="en-Z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9E7E21-F452-41A0-908A-A017F1D191B8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40269998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19706B-871C-4E37-A1E8-E79ACA95F5AB}" type="datetimeFigureOut">
              <a:rPr lang="en-ZA" smtClean="0"/>
              <a:t>2013/09/17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9E7E21-F452-41A0-908A-A017F1D191B8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426759833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Z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19706B-871C-4E37-A1E8-E79ACA95F5AB}" type="datetimeFigureOut">
              <a:rPr lang="en-ZA" smtClean="0"/>
              <a:t>2013/09/17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9E7E21-F452-41A0-908A-A017F1D191B8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98390839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19706B-871C-4E37-A1E8-E79ACA95F5AB}" type="datetimeFigureOut">
              <a:rPr lang="en-ZA" smtClean="0"/>
              <a:t>2013/09/17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9E7E21-F452-41A0-908A-A017F1D191B8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76856768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19706B-871C-4E37-A1E8-E79ACA95F5AB}" type="datetimeFigureOut">
              <a:rPr lang="en-ZA" smtClean="0"/>
              <a:t>2013/09/17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9E7E21-F452-41A0-908A-A017F1D191B8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69150745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3918E-975E-4170-BDDE-9211172699BA}" type="datetimeFigureOut">
              <a:rPr lang="en-US" smtClean="0"/>
              <a:pPr/>
              <a:t>9/17/2013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13F6A5-42D5-4128-B1C4-8C15B0DE62A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1393408"/>
      </p:ext>
    </p:extLst>
  </p:cSld>
  <p:clrMapOvr>
    <a:masterClrMapping/>
  </p:clrMapOvr>
  <p:transition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3918E-975E-4170-BDDE-9211172699BA}" type="datetimeFigureOut">
              <a:rPr lang="en-US" smtClean="0"/>
              <a:pPr/>
              <a:t>9/17/2013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13F6A5-42D5-4128-B1C4-8C15B0DE62A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22615"/>
      </p:ext>
    </p:extLst>
  </p:cSld>
  <p:clrMapOvr>
    <a:masterClrMapping/>
  </p:clrMapOvr>
  <p:transition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D0CA81-E2FC-4272-AF16-848A31BB51B3}" type="datetime1">
              <a:rPr lang="en-US" smtClean="0"/>
              <a:pPr/>
              <a:t>9/17/2013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E7A42-BFC2-4F15-8E0E-CFC308B85A7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56892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3918E-975E-4170-BDDE-9211172699BA}" type="datetimeFigureOut">
              <a:rPr lang="en-US" smtClean="0"/>
              <a:pPr/>
              <a:t>9/17/2013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13F6A5-42D5-4128-B1C4-8C15B0DE62A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22615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D0CA81-E2FC-4272-AF16-848A31BB51B3}" type="datetime1">
              <a:rPr lang="en-US" smtClean="0"/>
              <a:pPr/>
              <a:t>9/17/2013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E7A42-BFC2-4F15-8E0E-CFC308B85A7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56892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19706B-871C-4E37-A1E8-E79ACA95F5AB}" type="datetimeFigureOut">
              <a:rPr lang="en-ZA" smtClean="0"/>
              <a:t>2013/09/17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9E7E21-F452-41A0-908A-A017F1D191B8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9409181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19706B-871C-4E37-A1E8-E79ACA95F5AB}" type="datetimeFigureOut">
              <a:rPr lang="en-ZA" smtClean="0"/>
              <a:t>2013/09/17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9E7E21-F452-41A0-908A-A017F1D191B8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2287260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19706B-871C-4E37-A1E8-E79ACA95F5AB}" type="datetimeFigureOut">
              <a:rPr lang="en-ZA" smtClean="0"/>
              <a:t>2013/09/17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9E7E21-F452-41A0-908A-A017F1D191B8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0379613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19706B-871C-4E37-A1E8-E79ACA95F5AB}" type="datetimeFigureOut">
              <a:rPr lang="en-ZA" smtClean="0"/>
              <a:t>2013/09/17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9E7E21-F452-41A0-908A-A017F1D191B8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1349635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19706B-871C-4E37-A1E8-E79ACA95F5AB}" type="datetimeFigureOut">
              <a:rPr lang="en-ZA" smtClean="0"/>
              <a:t>2013/09/17</a:t>
            </a:fld>
            <a:endParaRPr lang="en-Z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9E7E21-F452-41A0-908A-A017F1D191B8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1032043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19706B-871C-4E37-A1E8-E79ACA95F5AB}" type="datetimeFigureOut">
              <a:rPr lang="en-ZA" smtClean="0"/>
              <a:t>2013/09/17</a:t>
            </a:fld>
            <a:endParaRPr lang="en-Z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9E7E21-F452-41A0-908A-A017F1D191B8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7472170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7.xml"/><Relationship Id="rId2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5.xml"/><Relationship Id="rId5" Type="http://schemas.openxmlformats.org/officeDocument/2006/relationships/image" Target="../media/image1.png"/><Relationship Id="rId4" Type="http://schemas.openxmlformats.org/officeDocument/2006/relationships/theme" Target="../theme/theme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53918E-975E-4170-BDDE-9211172699BA}" type="datetimeFigureOut">
              <a:rPr lang="en-US" smtClean="0"/>
              <a:pPr/>
              <a:t>9/17/2013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13F6A5-42D5-4128-B1C4-8C15B0DE62A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885979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5" r:id="rId1"/>
    <p:sldLayoutId id="2147483666" r:id="rId2"/>
    <p:sldLayoutId id="2147483667" r:id="rId3"/>
  </p:sldLayoutIdLst>
  <p:transition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19706B-871C-4E37-A1E8-E79ACA95F5AB}" type="datetimeFigureOut">
              <a:rPr lang="en-ZA" smtClean="0"/>
              <a:t>2013/09/17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9E7E21-F452-41A0-908A-A017F1D191B8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7077527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  <p:sldLayoutId id="2147483670" r:id="rId2"/>
    <p:sldLayoutId id="2147483671" r:id="rId3"/>
    <p:sldLayoutId id="2147483672" r:id="rId4"/>
    <p:sldLayoutId id="2147483673" r:id="rId5"/>
    <p:sldLayoutId id="2147483674" r:id="rId6"/>
    <p:sldLayoutId id="2147483675" r:id="rId7"/>
    <p:sldLayoutId id="2147483676" r:id="rId8"/>
    <p:sldLayoutId id="2147483677" r:id="rId9"/>
    <p:sldLayoutId id="2147483678" r:id="rId10"/>
    <p:sldLayoutId id="214748367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5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53918E-975E-4170-BDDE-9211172699BA}" type="datetimeFigureOut">
              <a:rPr lang="en-US" smtClean="0"/>
              <a:pPr/>
              <a:t>9/17/2013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13F6A5-42D5-4128-B1C4-8C15B0DE62A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88597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</p:sldLayoutIdLst>
  <p:transition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1600" y="-99392"/>
            <a:ext cx="7772400" cy="732655"/>
          </a:xfrm>
        </p:spPr>
        <p:txBody>
          <a:bodyPr>
            <a:normAutofit fontScale="90000"/>
          </a:bodyPr>
          <a:lstStyle/>
          <a:p>
            <a:r>
              <a:rPr lang="en-ZA" dirty="0" smtClean="0">
                <a:solidFill>
                  <a:srgbClr val="FFFF00"/>
                </a:solidFill>
              </a:rPr>
              <a:t>Anger Management</a:t>
            </a:r>
            <a:endParaRPr lang="en-ZA" dirty="0">
              <a:solidFill>
                <a:srgbClr val="FFFF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033316" y="548680"/>
            <a:ext cx="5104656" cy="5400600"/>
          </a:xfrm>
        </p:spPr>
        <p:txBody>
          <a:bodyPr>
            <a:noAutofit/>
          </a:bodyPr>
          <a:lstStyle/>
          <a:p>
            <a:pPr marL="342900" indent="-342900" algn="l">
              <a:buFont typeface="Arial" pitchFamily="34" charset="0"/>
              <a:buChar char="•"/>
            </a:pPr>
            <a:r>
              <a:rPr lang="en-ZA" sz="2200" dirty="0" smtClean="0">
                <a:solidFill>
                  <a:schemeClr val="bg1"/>
                </a:solidFill>
              </a:rPr>
              <a:t>Among executives, the inability to handle anger, especially in pressure situations, was a major factor in missing promotions, being fired, or asked to retire. (Centre for Creative Leadership, North Carolina)</a:t>
            </a:r>
          </a:p>
          <a:p>
            <a:pPr marL="342900" indent="-342900" algn="l">
              <a:buFont typeface="Arial" pitchFamily="34" charset="0"/>
              <a:buChar char="•"/>
            </a:pPr>
            <a:r>
              <a:rPr lang="en-ZA" sz="2200" dirty="0" smtClean="0">
                <a:solidFill>
                  <a:schemeClr val="bg1"/>
                </a:solidFill>
              </a:rPr>
              <a:t>255 Medical students surveyed for high hostility. 25 years later those who scored high on hostility had 4-5X the rate of coronary heart disease compared with those with low hostility </a:t>
            </a:r>
          </a:p>
          <a:p>
            <a:pPr marL="342900" indent="-342900" algn="l">
              <a:buFont typeface="Arial" pitchFamily="34" charset="0"/>
              <a:buChar char="•"/>
            </a:pPr>
            <a:r>
              <a:rPr lang="en-ZA" sz="2200" dirty="0" smtClean="0">
                <a:solidFill>
                  <a:schemeClr val="bg1"/>
                </a:solidFill>
              </a:rPr>
              <a:t>A similar study with lawyers,  1 in 5 who scored high with hostility were dead by 50. Only 1 in 25 who scored low in hostility were dead by 50</a:t>
            </a:r>
            <a:endParaRPr lang="en-ZA" sz="2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6322741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Theme3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eme3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2443</TotalTime>
  <Words>104</Words>
  <Application>Microsoft Office PowerPoint</Application>
  <PresentationFormat>On-screen Show (4:3)</PresentationFormat>
  <Paragraphs>4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3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1_Theme3</vt:lpstr>
      <vt:lpstr>Custom Design</vt:lpstr>
      <vt:lpstr>Theme3</vt:lpstr>
      <vt:lpstr>Anger Management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Duncan Laptop</dc:creator>
  <cp:lastModifiedBy>Duncan Laptop</cp:lastModifiedBy>
  <cp:revision>67</cp:revision>
  <dcterms:created xsi:type="dcterms:W3CDTF">2013-07-19T13:30:11Z</dcterms:created>
  <dcterms:modified xsi:type="dcterms:W3CDTF">2013-09-17T13:19:44Z</dcterms:modified>
</cp:coreProperties>
</file>