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9" r:id="rId3"/>
    <p:sldId id="275" r:id="rId4"/>
    <p:sldId id="277" r:id="rId5"/>
    <p:sldId id="273" r:id="rId6"/>
    <p:sldId id="274" r:id="rId7"/>
    <p:sldId id="278" r:id="rId8"/>
    <p:sldId id="279" r:id="rId9"/>
    <p:sldId id="280" r:id="rId10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7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304216"/>
            <a:ext cx="5286380" cy="769441"/>
          </a:xfrm>
        </p:spPr>
        <p:txBody>
          <a:bodyPr>
            <a:spAutoFit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Noise Adoption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215524" y="5049306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 smtClean="0">
                <a:solidFill>
                  <a:schemeClr val="bg1"/>
                </a:solidFill>
              </a:rPr>
              <a:t>17</a:t>
            </a:r>
            <a:r>
              <a:rPr lang="en-ZA" baseline="30000" dirty="0" smtClean="0">
                <a:solidFill>
                  <a:schemeClr val="bg1"/>
                </a:solidFill>
              </a:rPr>
              <a:t>th</a:t>
            </a:r>
            <a:r>
              <a:rPr lang="en-ZA" dirty="0" smtClean="0">
                <a:solidFill>
                  <a:schemeClr val="bg1"/>
                </a:solidFill>
              </a:rPr>
              <a:t> October 2013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722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activities/highlights of the month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lessons learnt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Future activities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(Sep/Oct 2013)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9702198"/>
              </p:ext>
            </p:extLst>
          </p:nvPr>
        </p:nvGraphicFramePr>
        <p:xfrm>
          <a:off x="0" y="764704"/>
          <a:ext cx="9144000" cy="6201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1469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96726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Finalizing Sasol (Coal fraternity)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Capturing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interviews (Various sites/shafts)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Z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Pilot shaft </a:t>
                      </a:r>
                      <a:r>
                        <a:rPr lang="en-Z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identified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Twistdraai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Colliery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(Sigma)</a:t>
                      </a:r>
                      <a:endParaRPr lang="en-ZA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Adoption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Interview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training (30 Oct 2013)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Lonmin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Z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Adoption pending</a:t>
                      </a:r>
                      <a:endParaRPr lang="en-ZA" sz="1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BECSA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Pending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ARM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Modikwa – Busy Noise Interviews (Independent LB&amp;BC)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TRP &amp; Nkomati – Implementing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customized LB&amp;BC plans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Western &amp; Eastern Limb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Implementing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customized LB&amp;BC plans ( Western Limb)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Capturing interview results (Mosh)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 anchor="ctr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5596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(Sep/Oct 2013)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191228"/>
              </p:ext>
            </p:extLst>
          </p:nvPr>
        </p:nvGraphicFramePr>
        <p:xfrm>
          <a:off x="0" y="764704"/>
          <a:ext cx="9144000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95818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514419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Industry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Team Meeting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–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02nd October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2013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Customized HPD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Management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System  </a:t>
                      </a:r>
                    </a:p>
                    <a:p>
                      <a:pPr marL="1257300" marR="0" lvl="2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Pursue as potential LP </a:t>
                      </a:r>
                    </a:p>
                    <a:p>
                      <a:pPr marL="1257300" marR="0" lvl="2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Refinements </a:t>
                      </a:r>
                    </a:p>
                    <a:p>
                      <a:pPr marL="9144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Lashing Unit 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1257300" marR="0" lvl="2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Pursue  as a SLP </a:t>
                      </a:r>
                    </a:p>
                    <a:p>
                      <a:pPr marL="1257300" marR="0" lvl="2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Approved Inspection Authority (AIA)</a:t>
                      </a:r>
                    </a:p>
                    <a:p>
                      <a:pPr marL="9144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OAE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Verification</a:t>
                      </a:r>
                    </a:p>
                    <a:p>
                      <a:pPr marL="1257300" marR="0" lvl="2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More R&amp;D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required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834482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(Sep/Oct 2013)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952224"/>
              </p:ext>
            </p:extLst>
          </p:nvPr>
        </p:nvGraphicFramePr>
        <p:xfrm>
          <a:off x="0" y="764704"/>
          <a:ext cx="9144000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80358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508784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Noise Industry  team meeting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02 October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2013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Well attended ,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and a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multi disciplinary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audience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Commendations received from COM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Health Department/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GEE’s/A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ttendees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“Buy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and Maintain Quiet Initiative”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Draft 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(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TOR’s) being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circulated to Mosh Task Force (Approval)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NW Tri-partite – Well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received (On the correct path)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CM&amp;EE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Assisting Industry to standardize on NRR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derating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parameters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4995517"/>
              </p:ext>
            </p:extLst>
          </p:nvPr>
        </p:nvGraphicFramePr>
        <p:xfrm>
          <a:off x="7650" y="4144520"/>
          <a:ext cx="9144000" cy="14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3646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Lowlights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83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Slow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adoption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from some coal mines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18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62074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lessons learnt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4471368"/>
              </p:ext>
            </p:extLst>
          </p:nvPr>
        </p:nvGraphicFramePr>
        <p:xfrm>
          <a:off x="0" y="722293"/>
          <a:ext cx="9144000" cy="1438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54646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Key Lessons learnt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36049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Lessons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learned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(HPD Adoption Presentation)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6105760"/>
              </p:ext>
            </p:extLst>
          </p:nvPr>
        </p:nvGraphicFramePr>
        <p:xfrm>
          <a:off x="-5132" y="2636913"/>
          <a:ext cx="9144000" cy="4392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45583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9366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19 Sep 2013 – Lonmin HPD_TAS Verification - NRR Derating Applicability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 Sep 2013 – MVS Milestone workshop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25 Sep 2013 – Tri partite meeting Mototolo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26 Sep 2013 – Sponsor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02 Oct 2013 – Industry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Team meeting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03 Oct 2013 – North West Tri-partite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08 Oct 2013 – The Art of Hearing Conservation Conference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10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Oct 2013 - Noise team weekly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15 Oct 2013 –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Exxaro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Matla 3 Noise team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Management interaction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16 Oct 2013 – Noise team weekly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17 Oct 2013 – Mosh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Learning Hub Monthly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18 Oct 2013 – Task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Force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Future –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Sibanye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and Gold Fields visits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0" y="220486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Important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activities</a:t>
            </a:r>
            <a:endParaRPr lang="en-ZA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3919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Industry Team Members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" y="50776"/>
            <a:ext cx="9056687" cy="6596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1492189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Industry Team Members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144463"/>
            <a:ext cx="9085262" cy="6172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4372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Industry Team Members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44463"/>
            <a:ext cx="9009062" cy="6172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794897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1832</TotalTime>
  <Words>405</Words>
  <Application>Microsoft Office PowerPoint</Application>
  <PresentationFormat>On-screen Show (4:3)</PresentationFormat>
  <Paragraphs>97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Theme3</vt:lpstr>
      <vt:lpstr>Noise Adoption Team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JDeBeer01</cp:lastModifiedBy>
  <cp:revision>360</cp:revision>
  <dcterms:created xsi:type="dcterms:W3CDTF">2012-08-02T11:34:04Z</dcterms:created>
  <dcterms:modified xsi:type="dcterms:W3CDTF">2013-10-16T12:24:26Z</dcterms:modified>
</cp:coreProperties>
</file>