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3" r:id="rId3"/>
    <p:sldId id="298" r:id="rId4"/>
    <p:sldId id="305" r:id="rId5"/>
    <p:sldId id="307" r:id="rId6"/>
    <p:sldId id="322" r:id="rId7"/>
    <p:sldId id="324" r:id="rId8"/>
    <p:sldId id="323" r:id="rId9"/>
    <p:sldId id="304" r:id="rId10"/>
    <p:sldId id="2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6309"/>
    <a:srgbClr val="ABDDCC"/>
    <a:srgbClr val="36866B"/>
    <a:srgbClr val="61BFA0"/>
    <a:srgbClr val="FFFF99"/>
    <a:srgbClr val="C3E7DB"/>
    <a:srgbClr val="91D3BD"/>
    <a:srgbClr val="94D0BC"/>
    <a:srgbClr val="7DC5AD"/>
    <a:srgbClr val="B4A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F31322-9992-44C7-AC5E-8ECC0C9C8567}" type="doc">
      <dgm:prSet loTypeId="urn:microsoft.com/office/officeart/2008/layout/VerticalAccentList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ZA"/>
        </a:p>
      </dgm:t>
    </dgm:pt>
    <dgm:pt modelId="{5B194283-C59A-4EEF-8304-A4EBC98128A5}">
      <dgm:prSet phldrT="[Text]"/>
      <dgm:spPr/>
      <dgm:t>
        <a:bodyPr/>
        <a:lstStyle/>
        <a:p>
          <a:r>
            <a:rPr lang="en-ZA" b="0" dirty="0" smtClean="0">
              <a:solidFill>
                <a:schemeClr val="tx1"/>
              </a:solidFill>
              <a:effectLst/>
            </a:rPr>
            <a:t>Mission and Values - Dust</a:t>
          </a:r>
          <a:endParaRPr lang="en-ZA" b="0" dirty="0">
            <a:solidFill>
              <a:schemeClr val="tx1"/>
            </a:solidFill>
            <a:effectLst/>
          </a:endParaRPr>
        </a:p>
      </dgm:t>
    </dgm:pt>
    <dgm:pt modelId="{029B697A-146B-4448-809A-5BB64D96547B}" type="parTrans" cxnId="{60667976-68D7-4A46-9E7F-8ABAE39AACBC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A79638-566E-4EE6-BDAF-C2E26640D3F3}" type="sibTrans" cxnId="{60667976-68D7-4A46-9E7F-8ABAE39AACBC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082B1F7-A12D-495C-819F-C86AB8A528C6}">
      <dgm:prSet phldrT="[Text]"/>
      <dgm:spPr/>
      <dgm:t>
        <a:bodyPr/>
        <a:lstStyle/>
        <a:p>
          <a:r>
            <a:rPr lang="en-ZA" b="0" dirty="0" smtClean="0">
              <a:solidFill>
                <a:schemeClr val="tx1"/>
              </a:solidFill>
              <a:effectLst/>
            </a:rPr>
            <a:t>2014 Key focus areas</a:t>
          </a:r>
          <a:endParaRPr lang="en-ZA" b="0" dirty="0">
            <a:solidFill>
              <a:schemeClr val="tx1"/>
            </a:solidFill>
            <a:effectLst/>
          </a:endParaRPr>
        </a:p>
      </dgm:t>
    </dgm:pt>
    <dgm:pt modelId="{059DD234-7A16-4C4E-AC42-76E46A4355CC}" type="parTrans" cxnId="{D3244CA1-6D32-4501-A7E3-ED6891026332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D8AA670-FF83-4378-9FF5-B9C2872A5E3A}" type="sibTrans" cxnId="{D3244CA1-6D32-4501-A7E3-ED6891026332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29D956-2B33-42FF-AACD-0DA3E95414D3}">
      <dgm:prSet phldrT="[Text]"/>
      <dgm:spPr/>
      <dgm:t>
        <a:bodyPr/>
        <a:lstStyle/>
        <a:p>
          <a:r>
            <a:rPr lang="en-ZA" b="0" dirty="0" smtClean="0">
              <a:solidFill>
                <a:schemeClr val="tx1"/>
              </a:solidFill>
              <a:effectLst/>
            </a:rPr>
            <a:t>2014 and Beyond</a:t>
          </a:r>
          <a:endParaRPr lang="en-ZA" b="0" dirty="0">
            <a:solidFill>
              <a:schemeClr val="tx1"/>
            </a:solidFill>
            <a:effectLst/>
          </a:endParaRPr>
        </a:p>
      </dgm:t>
    </dgm:pt>
    <dgm:pt modelId="{3938FD86-B313-4AF2-971C-3E53107A1F46}" type="parTrans" cxnId="{707AFE3A-7151-4107-858C-F8C03EA035E9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7261BF3-BB18-4BAD-9E17-AE7B5FB3290B}" type="sibTrans" cxnId="{707AFE3A-7151-4107-858C-F8C03EA035E9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51802A-47FD-4495-ADD0-CB2E730FDA45}">
      <dgm:prSet phldrT="[Text]"/>
      <dgm:spPr/>
      <dgm:t>
        <a:bodyPr/>
        <a:lstStyle/>
        <a:p>
          <a:r>
            <a:rPr lang="en-ZA" b="0" dirty="0" smtClean="0">
              <a:solidFill>
                <a:schemeClr val="tx1"/>
              </a:solidFill>
              <a:effectLst/>
            </a:rPr>
            <a:t>Challenges</a:t>
          </a:r>
          <a:endParaRPr lang="en-ZA" b="0" dirty="0">
            <a:solidFill>
              <a:schemeClr val="tx1"/>
            </a:solidFill>
            <a:effectLst/>
          </a:endParaRPr>
        </a:p>
      </dgm:t>
    </dgm:pt>
    <dgm:pt modelId="{F9238F6D-5267-466C-AA16-73B1BCA85888}" type="parTrans" cxnId="{F448FDC3-81ED-4ED8-96BD-1D484F3E5985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04C1C1-62CB-4A76-8DEC-5B75B8E3B94F}" type="sibTrans" cxnId="{F448FDC3-81ED-4ED8-96BD-1D484F3E5985}">
      <dgm:prSet/>
      <dgm:spPr/>
      <dgm:t>
        <a:bodyPr/>
        <a:lstStyle/>
        <a:p>
          <a:endParaRPr lang="en-ZA" b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CFC0FA7-C74E-4935-9DD8-2497EE1B0269}">
      <dgm:prSet phldrT="[Text]"/>
      <dgm:spPr/>
      <dgm:t>
        <a:bodyPr/>
        <a:lstStyle/>
        <a:p>
          <a:r>
            <a:rPr lang="en-ZA" b="0" dirty="0" smtClean="0">
              <a:solidFill>
                <a:schemeClr val="tx1"/>
              </a:solidFill>
              <a:effectLst/>
            </a:rPr>
            <a:t>SLP progress report</a:t>
          </a:r>
          <a:endParaRPr lang="en-ZA" b="0" dirty="0">
            <a:solidFill>
              <a:schemeClr val="tx1"/>
            </a:solidFill>
            <a:effectLst/>
          </a:endParaRPr>
        </a:p>
      </dgm:t>
    </dgm:pt>
    <dgm:pt modelId="{2E037DC1-A4B0-41F3-9B3F-A7EAF977AFE1}" type="parTrans" cxnId="{37A59519-1501-4C8C-943B-D912BBF297A6}">
      <dgm:prSet/>
      <dgm:spPr/>
      <dgm:t>
        <a:bodyPr/>
        <a:lstStyle/>
        <a:p>
          <a:endParaRPr lang="en-ZA"/>
        </a:p>
      </dgm:t>
    </dgm:pt>
    <dgm:pt modelId="{F8F61A1B-2738-4CA1-B075-0734CDD96E53}" type="sibTrans" cxnId="{37A59519-1501-4C8C-943B-D912BBF297A6}">
      <dgm:prSet/>
      <dgm:spPr/>
      <dgm:t>
        <a:bodyPr/>
        <a:lstStyle/>
        <a:p>
          <a:endParaRPr lang="en-ZA"/>
        </a:p>
      </dgm:t>
    </dgm:pt>
    <dgm:pt modelId="{22D2FF7C-D515-4DE3-9492-920EC61AF7C4}" type="pres">
      <dgm:prSet presAssocID="{66F31322-9992-44C7-AC5E-8ECC0C9C8567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ZA"/>
        </a:p>
      </dgm:t>
    </dgm:pt>
    <dgm:pt modelId="{075C4875-68A2-4F01-B254-863D80370911}" type="pres">
      <dgm:prSet presAssocID="{5B194283-C59A-4EEF-8304-A4EBC98128A5}" presName="parenttextcomposite" presStyleCnt="0"/>
      <dgm:spPr/>
    </dgm:pt>
    <dgm:pt modelId="{240DFBC5-777F-48C9-9691-77D7466C8C48}" type="pres">
      <dgm:prSet presAssocID="{5B194283-C59A-4EEF-8304-A4EBC98128A5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6B8993A0-0CEF-489B-B7CA-B6EA08646D10}" type="pres">
      <dgm:prSet presAssocID="{5B194283-C59A-4EEF-8304-A4EBC98128A5}" presName="parallelogramComposite" presStyleCnt="0"/>
      <dgm:spPr/>
    </dgm:pt>
    <dgm:pt modelId="{5216A2F7-75B8-4AFB-9030-A193D42FAD4D}" type="pres">
      <dgm:prSet presAssocID="{5B194283-C59A-4EEF-8304-A4EBC98128A5}" presName="parallelogram1" presStyleLbl="alignNode1" presStyleIdx="0" presStyleCnt="35"/>
      <dgm:spPr/>
    </dgm:pt>
    <dgm:pt modelId="{DC75244D-D53C-45C0-958B-322EF23F5930}" type="pres">
      <dgm:prSet presAssocID="{5B194283-C59A-4EEF-8304-A4EBC98128A5}" presName="parallelogram2" presStyleLbl="alignNode1" presStyleIdx="1" presStyleCnt="35"/>
      <dgm:spPr/>
    </dgm:pt>
    <dgm:pt modelId="{776444D9-9025-4DBD-86EB-E0C648DA3431}" type="pres">
      <dgm:prSet presAssocID="{5B194283-C59A-4EEF-8304-A4EBC98128A5}" presName="parallelogram3" presStyleLbl="alignNode1" presStyleIdx="2" presStyleCnt="35"/>
      <dgm:spPr/>
    </dgm:pt>
    <dgm:pt modelId="{61ED2166-443A-4108-877B-482DE29CAC7B}" type="pres">
      <dgm:prSet presAssocID="{5B194283-C59A-4EEF-8304-A4EBC98128A5}" presName="parallelogram4" presStyleLbl="alignNode1" presStyleIdx="3" presStyleCnt="35"/>
      <dgm:spPr/>
    </dgm:pt>
    <dgm:pt modelId="{049E239C-8577-48AF-A40A-93104CC9356F}" type="pres">
      <dgm:prSet presAssocID="{5B194283-C59A-4EEF-8304-A4EBC98128A5}" presName="parallelogram5" presStyleLbl="alignNode1" presStyleIdx="4" presStyleCnt="35"/>
      <dgm:spPr/>
    </dgm:pt>
    <dgm:pt modelId="{5335BA64-E5E0-40D3-B0AF-90C911EAB930}" type="pres">
      <dgm:prSet presAssocID="{5B194283-C59A-4EEF-8304-A4EBC98128A5}" presName="parallelogram6" presStyleLbl="alignNode1" presStyleIdx="5" presStyleCnt="35"/>
      <dgm:spPr/>
    </dgm:pt>
    <dgm:pt modelId="{3E8F7D2D-0D94-4CD5-9803-5C7E44C11AC0}" type="pres">
      <dgm:prSet presAssocID="{5B194283-C59A-4EEF-8304-A4EBC98128A5}" presName="parallelogram7" presStyleLbl="alignNode1" presStyleIdx="6" presStyleCnt="35"/>
      <dgm:spPr/>
    </dgm:pt>
    <dgm:pt modelId="{2367C679-693B-48B9-AA1A-EAA9D178DAD6}" type="pres">
      <dgm:prSet presAssocID="{6BA79638-566E-4EE6-BDAF-C2E26640D3F3}" presName="sibTrans" presStyleCnt="0"/>
      <dgm:spPr/>
    </dgm:pt>
    <dgm:pt modelId="{458A8AE7-88C7-4AFC-81DD-1A6F68AE4FEC}" type="pres">
      <dgm:prSet presAssocID="{D082B1F7-A12D-495C-819F-C86AB8A528C6}" presName="parenttextcomposite" presStyleCnt="0"/>
      <dgm:spPr/>
    </dgm:pt>
    <dgm:pt modelId="{DBB2F8AB-3FB7-451D-A49A-74DEC8ADE99B}" type="pres">
      <dgm:prSet presAssocID="{D082B1F7-A12D-495C-819F-C86AB8A528C6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40460FD-4F4D-404C-8F3F-CC3B92E83316}" type="pres">
      <dgm:prSet presAssocID="{D082B1F7-A12D-495C-819F-C86AB8A528C6}" presName="parallelogramComposite" presStyleCnt="0"/>
      <dgm:spPr/>
    </dgm:pt>
    <dgm:pt modelId="{3FE66C06-4625-4678-87B1-E67574CEA8F3}" type="pres">
      <dgm:prSet presAssocID="{D082B1F7-A12D-495C-819F-C86AB8A528C6}" presName="parallelogram1" presStyleLbl="alignNode1" presStyleIdx="7" presStyleCnt="35"/>
      <dgm:spPr/>
    </dgm:pt>
    <dgm:pt modelId="{3E5980A1-AEBF-4663-89E6-6C74DD16F513}" type="pres">
      <dgm:prSet presAssocID="{D082B1F7-A12D-495C-819F-C86AB8A528C6}" presName="parallelogram2" presStyleLbl="alignNode1" presStyleIdx="8" presStyleCnt="35"/>
      <dgm:spPr/>
    </dgm:pt>
    <dgm:pt modelId="{635E08C0-648F-49AE-BA6F-66B89FAE72E1}" type="pres">
      <dgm:prSet presAssocID="{D082B1F7-A12D-495C-819F-C86AB8A528C6}" presName="parallelogram3" presStyleLbl="alignNode1" presStyleIdx="9" presStyleCnt="35"/>
      <dgm:spPr/>
    </dgm:pt>
    <dgm:pt modelId="{60335507-F5DB-437D-9115-439D5925F4E4}" type="pres">
      <dgm:prSet presAssocID="{D082B1F7-A12D-495C-819F-C86AB8A528C6}" presName="parallelogram4" presStyleLbl="alignNode1" presStyleIdx="10" presStyleCnt="35"/>
      <dgm:spPr/>
    </dgm:pt>
    <dgm:pt modelId="{830CF3C6-5022-465B-97C4-EF8D95118F06}" type="pres">
      <dgm:prSet presAssocID="{D082B1F7-A12D-495C-819F-C86AB8A528C6}" presName="parallelogram5" presStyleLbl="alignNode1" presStyleIdx="11" presStyleCnt="35"/>
      <dgm:spPr/>
    </dgm:pt>
    <dgm:pt modelId="{F894AAAB-9C7F-44AD-8976-A470D9D423C8}" type="pres">
      <dgm:prSet presAssocID="{D082B1F7-A12D-495C-819F-C86AB8A528C6}" presName="parallelogram6" presStyleLbl="alignNode1" presStyleIdx="12" presStyleCnt="35"/>
      <dgm:spPr/>
    </dgm:pt>
    <dgm:pt modelId="{9FA87169-C692-4AB4-9117-D9CA8DBFA5A0}" type="pres">
      <dgm:prSet presAssocID="{D082B1F7-A12D-495C-819F-C86AB8A528C6}" presName="parallelogram7" presStyleLbl="alignNode1" presStyleIdx="13" presStyleCnt="35"/>
      <dgm:spPr/>
    </dgm:pt>
    <dgm:pt modelId="{86BE0BD8-2C4E-42C0-87B7-8CCE1AF6C6E5}" type="pres">
      <dgm:prSet presAssocID="{0D8AA670-FF83-4378-9FF5-B9C2872A5E3A}" presName="sibTrans" presStyleCnt="0"/>
      <dgm:spPr/>
    </dgm:pt>
    <dgm:pt modelId="{4656F843-3F99-4F3E-B95E-576AA2BB2E25}" type="pres">
      <dgm:prSet presAssocID="{F429D956-2B33-42FF-AACD-0DA3E95414D3}" presName="parenttextcomposite" presStyleCnt="0"/>
      <dgm:spPr/>
    </dgm:pt>
    <dgm:pt modelId="{335BF924-0BBA-4592-9D86-AC0B9221B9C5}" type="pres">
      <dgm:prSet presAssocID="{F429D956-2B33-42FF-AACD-0DA3E95414D3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895A15BB-B9C5-4919-85EC-9067B835D396}" type="pres">
      <dgm:prSet presAssocID="{F429D956-2B33-42FF-AACD-0DA3E95414D3}" presName="parallelogramComposite" presStyleCnt="0"/>
      <dgm:spPr/>
    </dgm:pt>
    <dgm:pt modelId="{4BD4A72B-FCC9-4631-AB11-4FBC10E38433}" type="pres">
      <dgm:prSet presAssocID="{F429D956-2B33-42FF-AACD-0DA3E95414D3}" presName="parallelogram1" presStyleLbl="alignNode1" presStyleIdx="14" presStyleCnt="35"/>
      <dgm:spPr/>
    </dgm:pt>
    <dgm:pt modelId="{08F5704F-BABE-4EAB-A8F0-988D5211C16B}" type="pres">
      <dgm:prSet presAssocID="{F429D956-2B33-42FF-AACD-0DA3E95414D3}" presName="parallelogram2" presStyleLbl="alignNode1" presStyleIdx="15" presStyleCnt="35"/>
      <dgm:spPr/>
    </dgm:pt>
    <dgm:pt modelId="{C5C4AB83-2E84-43B8-995B-7E0550410070}" type="pres">
      <dgm:prSet presAssocID="{F429D956-2B33-42FF-AACD-0DA3E95414D3}" presName="parallelogram3" presStyleLbl="alignNode1" presStyleIdx="16" presStyleCnt="35"/>
      <dgm:spPr/>
    </dgm:pt>
    <dgm:pt modelId="{8A93F3D9-95C2-4665-A7EA-E6FDC4CF3924}" type="pres">
      <dgm:prSet presAssocID="{F429D956-2B33-42FF-AACD-0DA3E95414D3}" presName="parallelogram4" presStyleLbl="alignNode1" presStyleIdx="17" presStyleCnt="35"/>
      <dgm:spPr/>
    </dgm:pt>
    <dgm:pt modelId="{742B9CF5-B7DA-4C2D-B90D-5C51B6641383}" type="pres">
      <dgm:prSet presAssocID="{F429D956-2B33-42FF-AACD-0DA3E95414D3}" presName="parallelogram5" presStyleLbl="alignNode1" presStyleIdx="18" presStyleCnt="35"/>
      <dgm:spPr/>
    </dgm:pt>
    <dgm:pt modelId="{E4D74AC9-40E0-4CD4-ADF2-AE840F7EC4FD}" type="pres">
      <dgm:prSet presAssocID="{F429D956-2B33-42FF-AACD-0DA3E95414D3}" presName="parallelogram6" presStyleLbl="alignNode1" presStyleIdx="19" presStyleCnt="35"/>
      <dgm:spPr/>
    </dgm:pt>
    <dgm:pt modelId="{2553AE77-8027-41D2-ABBC-67D38C68CB2F}" type="pres">
      <dgm:prSet presAssocID="{F429D956-2B33-42FF-AACD-0DA3E95414D3}" presName="parallelogram7" presStyleLbl="alignNode1" presStyleIdx="20" presStyleCnt="35"/>
      <dgm:spPr/>
    </dgm:pt>
    <dgm:pt modelId="{8642ACB7-904E-41A9-970D-4BF0D2943F4C}" type="pres">
      <dgm:prSet presAssocID="{A7261BF3-BB18-4BAD-9E17-AE7B5FB3290B}" presName="sibTrans" presStyleCnt="0"/>
      <dgm:spPr/>
    </dgm:pt>
    <dgm:pt modelId="{1B1C28AB-4AC8-4D67-A8FA-51704EF19C30}" type="pres">
      <dgm:prSet presAssocID="{3CFC0FA7-C74E-4935-9DD8-2497EE1B0269}" presName="parenttextcomposite" presStyleCnt="0"/>
      <dgm:spPr/>
    </dgm:pt>
    <dgm:pt modelId="{54255F35-515B-4982-B9F1-9CE0151CE9B6}" type="pres">
      <dgm:prSet presAssocID="{3CFC0FA7-C74E-4935-9DD8-2497EE1B0269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D4F3603-0BA8-4429-98FE-677A3F4A750E}" type="pres">
      <dgm:prSet presAssocID="{3CFC0FA7-C74E-4935-9DD8-2497EE1B0269}" presName="parallelogramComposite" presStyleCnt="0"/>
      <dgm:spPr/>
    </dgm:pt>
    <dgm:pt modelId="{BF46A9E0-8DB4-4BB2-94A2-E4C970B32698}" type="pres">
      <dgm:prSet presAssocID="{3CFC0FA7-C74E-4935-9DD8-2497EE1B0269}" presName="parallelogram1" presStyleLbl="alignNode1" presStyleIdx="21" presStyleCnt="35"/>
      <dgm:spPr/>
    </dgm:pt>
    <dgm:pt modelId="{FE0D06BA-47F3-4BDA-B949-D9736742BB02}" type="pres">
      <dgm:prSet presAssocID="{3CFC0FA7-C74E-4935-9DD8-2497EE1B0269}" presName="parallelogram2" presStyleLbl="alignNode1" presStyleIdx="22" presStyleCnt="35"/>
      <dgm:spPr/>
    </dgm:pt>
    <dgm:pt modelId="{C52B2726-3804-4968-848C-E62C79CF6CD4}" type="pres">
      <dgm:prSet presAssocID="{3CFC0FA7-C74E-4935-9DD8-2497EE1B0269}" presName="parallelogram3" presStyleLbl="alignNode1" presStyleIdx="23" presStyleCnt="35"/>
      <dgm:spPr/>
    </dgm:pt>
    <dgm:pt modelId="{0EEADBAC-9211-4B92-A0FC-C56F413B5015}" type="pres">
      <dgm:prSet presAssocID="{3CFC0FA7-C74E-4935-9DD8-2497EE1B0269}" presName="parallelogram4" presStyleLbl="alignNode1" presStyleIdx="24" presStyleCnt="35"/>
      <dgm:spPr/>
    </dgm:pt>
    <dgm:pt modelId="{12C61C87-64E6-4AAE-BD0F-DB061786E460}" type="pres">
      <dgm:prSet presAssocID="{3CFC0FA7-C74E-4935-9DD8-2497EE1B0269}" presName="parallelogram5" presStyleLbl="alignNode1" presStyleIdx="25" presStyleCnt="35"/>
      <dgm:spPr/>
    </dgm:pt>
    <dgm:pt modelId="{000BD0B2-BD4D-4C39-8B7C-604399E25D79}" type="pres">
      <dgm:prSet presAssocID="{3CFC0FA7-C74E-4935-9DD8-2497EE1B0269}" presName="parallelogram6" presStyleLbl="alignNode1" presStyleIdx="26" presStyleCnt="35"/>
      <dgm:spPr/>
    </dgm:pt>
    <dgm:pt modelId="{E67F5C22-411E-4CD2-8402-09089F530ACB}" type="pres">
      <dgm:prSet presAssocID="{3CFC0FA7-C74E-4935-9DD8-2497EE1B0269}" presName="parallelogram7" presStyleLbl="alignNode1" presStyleIdx="27" presStyleCnt="35"/>
      <dgm:spPr/>
    </dgm:pt>
    <dgm:pt modelId="{9AE3EC27-668B-4C4C-BB6E-18D1CA674CF8}" type="pres">
      <dgm:prSet presAssocID="{F8F61A1B-2738-4CA1-B075-0734CDD96E53}" presName="sibTrans" presStyleCnt="0"/>
      <dgm:spPr/>
    </dgm:pt>
    <dgm:pt modelId="{2D904A5D-C53E-4349-B667-3550FE0D0F46}" type="pres">
      <dgm:prSet presAssocID="{9151802A-47FD-4495-ADD0-CB2E730FDA45}" presName="parenttextcomposite" presStyleCnt="0"/>
      <dgm:spPr/>
    </dgm:pt>
    <dgm:pt modelId="{72BD6FF6-797B-4B64-9FCB-24070384BEFC}" type="pres">
      <dgm:prSet presAssocID="{9151802A-47FD-4495-ADD0-CB2E730FDA45}" presName="parenttext" presStyleLbl="revTx" presStyleIdx="4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C2B3EFA4-FE6E-4142-9C26-6EF44F54895C}" type="pres">
      <dgm:prSet presAssocID="{9151802A-47FD-4495-ADD0-CB2E730FDA45}" presName="parallelogramComposite" presStyleCnt="0"/>
      <dgm:spPr/>
    </dgm:pt>
    <dgm:pt modelId="{DDC1651A-52D9-419A-A2FE-5A72852080BB}" type="pres">
      <dgm:prSet presAssocID="{9151802A-47FD-4495-ADD0-CB2E730FDA45}" presName="parallelogram1" presStyleLbl="alignNode1" presStyleIdx="28" presStyleCnt="35"/>
      <dgm:spPr/>
    </dgm:pt>
    <dgm:pt modelId="{A654A5C0-1D5B-49BA-8DE8-8FC4442C4AE3}" type="pres">
      <dgm:prSet presAssocID="{9151802A-47FD-4495-ADD0-CB2E730FDA45}" presName="parallelogram2" presStyleLbl="alignNode1" presStyleIdx="29" presStyleCnt="35"/>
      <dgm:spPr/>
    </dgm:pt>
    <dgm:pt modelId="{C62620F7-8FC8-494F-8D41-DC2DC40EA5A4}" type="pres">
      <dgm:prSet presAssocID="{9151802A-47FD-4495-ADD0-CB2E730FDA45}" presName="parallelogram3" presStyleLbl="alignNode1" presStyleIdx="30" presStyleCnt="35"/>
      <dgm:spPr/>
    </dgm:pt>
    <dgm:pt modelId="{8F0083AB-CF1E-431A-AE84-E4D6842F89F6}" type="pres">
      <dgm:prSet presAssocID="{9151802A-47FD-4495-ADD0-CB2E730FDA45}" presName="parallelogram4" presStyleLbl="alignNode1" presStyleIdx="31" presStyleCnt="35"/>
      <dgm:spPr/>
    </dgm:pt>
    <dgm:pt modelId="{0930BC90-6D6C-4323-86C5-7F958349E047}" type="pres">
      <dgm:prSet presAssocID="{9151802A-47FD-4495-ADD0-CB2E730FDA45}" presName="parallelogram5" presStyleLbl="alignNode1" presStyleIdx="32" presStyleCnt="35"/>
      <dgm:spPr/>
    </dgm:pt>
    <dgm:pt modelId="{7862A176-9B0F-46B6-A133-3C3FC128784C}" type="pres">
      <dgm:prSet presAssocID="{9151802A-47FD-4495-ADD0-CB2E730FDA45}" presName="parallelogram6" presStyleLbl="alignNode1" presStyleIdx="33" presStyleCnt="35"/>
      <dgm:spPr/>
    </dgm:pt>
    <dgm:pt modelId="{0D2BAB84-2535-416C-A050-59DB01EF09C0}" type="pres">
      <dgm:prSet presAssocID="{9151802A-47FD-4495-ADD0-CB2E730FDA45}" presName="parallelogram7" presStyleLbl="alignNode1" presStyleIdx="34" presStyleCnt="35"/>
      <dgm:spPr/>
    </dgm:pt>
  </dgm:ptLst>
  <dgm:cxnLst>
    <dgm:cxn modelId="{176F5DC6-B17D-4227-B441-C6448DD3B7D5}" type="presOf" srcId="{D082B1F7-A12D-495C-819F-C86AB8A528C6}" destId="{DBB2F8AB-3FB7-451D-A49A-74DEC8ADE99B}" srcOrd="0" destOrd="0" presId="urn:microsoft.com/office/officeart/2008/layout/VerticalAccentList"/>
    <dgm:cxn modelId="{7FD74A18-8FA6-41FA-85FF-73A9FE3F7160}" type="presOf" srcId="{9151802A-47FD-4495-ADD0-CB2E730FDA45}" destId="{72BD6FF6-797B-4B64-9FCB-24070384BEFC}" srcOrd="0" destOrd="0" presId="urn:microsoft.com/office/officeart/2008/layout/VerticalAccentList"/>
    <dgm:cxn modelId="{F448FDC3-81ED-4ED8-96BD-1D484F3E5985}" srcId="{66F31322-9992-44C7-AC5E-8ECC0C9C8567}" destId="{9151802A-47FD-4495-ADD0-CB2E730FDA45}" srcOrd="4" destOrd="0" parTransId="{F9238F6D-5267-466C-AA16-73B1BCA85888}" sibTransId="{3004C1C1-62CB-4A76-8DEC-5B75B8E3B94F}"/>
    <dgm:cxn modelId="{856CE2DD-A9BE-4D2D-8A9B-7ACEDAF4BCF9}" type="presOf" srcId="{3CFC0FA7-C74E-4935-9DD8-2497EE1B0269}" destId="{54255F35-515B-4982-B9F1-9CE0151CE9B6}" srcOrd="0" destOrd="0" presId="urn:microsoft.com/office/officeart/2008/layout/VerticalAccentList"/>
    <dgm:cxn modelId="{9D0707B7-A0F9-4730-92F7-3FFB8A2F9060}" type="presOf" srcId="{F429D956-2B33-42FF-AACD-0DA3E95414D3}" destId="{335BF924-0BBA-4592-9D86-AC0B9221B9C5}" srcOrd="0" destOrd="0" presId="urn:microsoft.com/office/officeart/2008/layout/VerticalAccentList"/>
    <dgm:cxn modelId="{891686DA-C634-421F-90B3-DC923FC186EE}" type="presOf" srcId="{66F31322-9992-44C7-AC5E-8ECC0C9C8567}" destId="{22D2FF7C-D515-4DE3-9492-920EC61AF7C4}" srcOrd="0" destOrd="0" presId="urn:microsoft.com/office/officeart/2008/layout/VerticalAccentList"/>
    <dgm:cxn modelId="{37A59519-1501-4C8C-943B-D912BBF297A6}" srcId="{66F31322-9992-44C7-AC5E-8ECC0C9C8567}" destId="{3CFC0FA7-C74E-4935-9DD8-2497EE1B0269}" srcOrd="3" destOrd="0" parTransId="{2E037DC1-A4B0-41F3-9B3F-A7EAF977AFE1}" sibTransId="{F8F61A1B-2738-4CA1-B075-0734CDD96E53}"/>
    <dgm:cxn modelId="{D3244CA1-6D32-4501-A7E3-ED6891026332}" srcId="{66F31322-9992-44C7-AC5E-8ECC0C9C8567}" destId="{D082B1F7-A12D-495C-819F-C86AB8A528C6}" srcOrd="1" destOrd="0" parTransId="{059DD234-7A16-4C4E-AC42-76E46A4355CC}" sibTransId="{0D8AA670-FF83-4378-9FF5-B9C2872A5E3A}"/>
    <dgm:cxn modelId="{707AFE3A-7151-4107-858C-F8C03EA035E9}" srcId="{66F31322-9992-44C7-AC5E-8ECC0C9C8567}" destId="{F429D956-2B33-42FF-AACD-0DA3E95414D3}" srcOrd="2" destOrd="0" parTransId="{3938FD86-B313-4AF2-971C-3E53107A1F46}" sibTransId="{A7261BF3-BB18-4BAD-9E17-AE7B5FB3290B}"/>
    <dgm:cxn modelId="{60667976-68D7-4A46-9E7F-8ABAE39AACBC}" srcId="{66F31322-9992-44C7-AC5E-8ECC0C9C8567}" destId="{5B194283-C59A-4EEF-8304-A4EBC98128A5}" srcOrd="0" destOrd="0" parTransId="{029B697A-146B-4448-809A-5BB64D96547B}" sibTransId="{6BA79638-566E-4EE6-BDAF-C2E26640D3F3}"/>
    <dgm:cxn modelId="{66073340-252E-46B0-8BF1-1288AEE0DC01}" type="presOf" srcId="{5B194283-C59A-4EEF-8304-A4EBC98128A5}" destId="{240DFBC5-777F-48C9-9691-77D7466C8C48}" srcOrd="0" destOrd="0" presId="urn:microsoft.com/office/officeart/2008/layout/VerticalAccentList"/>
    <dgm:cxn modelId="{882BB34B-84E5-4A47-962E-4F03B528C616}" type="presParOf" srcId="{22D2FF7C-D515-4DE3-9492-920EC61AF7C4}" destId="{075C4875-68A2-4F01-B254-863D80370911}" srcOrd="0" destOrd="0" presId="urn:microsoft.com/office/officeart/2008/layout/VerticalAccentList"/>
    <dgm:cxn modelId="{829DF2B0-F217-416F-8EF7-AAB30B0119BA}" type="presParOf" srcId="{075C4875-68A2-4F01-B254-863D80370911}" destId="{240DFBC5-777F-48C9-9691-77D7466C8C48}" srcOrd="0" destOrd="0" presId="urn:microsoft.com/office/officeart/2008/layout/VerticalAccentList"/>
    <dgm:cxn modelId="{62D229BB-868E-41CC-9B4E-47573E26EE0B}" type="presParOf" srcId="{22D2FF7C-D515-4DE3-9492-920EC61AF7C4}" destId="{6B8993A0-0CEF-489B-B7CA-B6EA08646D10}" srcOrd="1" destOrd="0" presId="urn:microsoft.com/office/officeart/2008/layout/VerticalAccentList"/>
    <dgm:cxn modelId="{CBEDB443-3F85-4415-B057-828E13F6C56F}" type="presParOf" srcId="{6B8993A0-0CEF-489B-B7CA-B6EA08646D10}" destId="{5216A2F7-75B8-4AFB-9030-A193D42FAD4D}" srcOrd="0" destOrd="0" presId="urn:microsoft.com/office/officeart/2008/layout/VerticalAccentList"/>
    <dgm:cxn modelId="{FE004275-8382-48BF-BB62-C72E5CA2DEE8}" type="presParOf" srcId="{6B8993A0-0CEF-489B-B7CA-B6EA08646D10}" destId="{DC75244D-D53C-45C0-958B-322EF23F5930}" srcOrd="1" destOrd="0" presId="urn:microsoft.com/office/officeart/2008/layout/VerticalAccentList"/>
    <dgm:cxn modelId="{2C987BAA-D33D-4DD8-A674-3CF4DF4D00C1}" type="presParOf" srcId="{6B8993A0-0CEF-489B-B7CA-B6EA08646D10}" destId="{776444D9-9025-4DBD-86EB-E0C648DA3431}" srcOrd="2" destOrd="0" presId="urn:microsoft.com/office/officeart/2008/layout/VerticalAccentList"/>
    <dgm:cxn modelId="{16A04FCF-93F7-4251-83CF-F3CE600696B3}" type="presParOf" srcId="{6B8993A0-0CEF-489B-B7CA-B6EA08646D10}" destId="{61ED2166-443A-4108-877B-482DE29CAC7B}" srcOrd="3" destOrd="0" presId="urn:microsoft.com/office/officeart/2008/layout/VerticalAccentList"/>
    <dgm:cxn modelId="{D4088DCD-9BA3-4692-882F-6F5C42B2803B}" type="presParOf" srcId="{6B8993A0-0CEF-489B-B7CA-B6EA08646D10}" destId="{049E239C-8577-48AF-A40A-93104CC9356F}" srcOrd="4" destOrd="0" presId="urn:microsoft.com/office/officeart/2008/layout/VerticalAccentList"/>
    <dgm:cxn modelId="{E9847CA6-E79E-4C8D-BA71-0434CECD7943}" type="presParOf" srcId="{6B8993A0-0CEF-489B-B7CA-B6EA08646D10}" destId="{5335BA64-E5E0-40D3-B0AF-90C911EAB930}" srcOrd="5" destOrd="0" presId="urn:microsoft.com/office/officeart/2008/layout/VerticalAccentList"/>
    <dgm:cxn modelId="{4A3C85BC-A653-4B90-B9CD-5CE3CFA7EAC3}" type="presParOf" srcId="{6B8993A0-0CEF-489B-B7CA-B6EA08646D10}" destId="{3E8F7D2D-0D94-4CD5-9803-5C7E44C11AC0}" srcOrd="6" destOrd="0" presId="urn:microsoft.com/office/officeart/2008/layout/VerticalAccentList"/>
    <dgm:cxn modelId="{FDCA729F-B44C-48E9-8468-856DACC6AAD8}" type="presParOf" srcId="{22D2FF7C-D515-4DE3-9492-920EC61AF7C4}" destId="{2367C679-693B-48B9-AA1A-EAA9D178DAD6}" srcOrd="2" destOrd="0" presId="urn:microsoft.com/office/officeart/2008/layout/VerticalAccentList"/>
    <dgm:cxn modelId="{2A7AE092-9CD2-4ABF-B0EE-1A284E32C1D9}" type="presParOf" srcId="{22D2FF7C-D515-4DE3-9492-920EC61AF7C4}" destId="{458A8AE7-88C7-4AFC-81DD-1A6F68AE4FEC}" srcOrd="3" destOrd="0" presId="urn:microsoft.com/office/officeart/2008/layout/VerticalAccentList"/>
    <dgm:cxn modelId="{BDFDB697-8228-4B7A-B6D6-B746BCA982BA}" type="presParOf" srcId="{458A8AE7-88C7-4AFC-81DD-1A6F68AE4FEC}" destId="{DBB2F8AB-3FB7-451D-A49A-74DEC8ADE99B}" srcOrd="0" destOrd="0" presId="urn:microsoft.com/office/officeart/2008/layout/VerticalAccentList"/>
    <dgm:cxn modelId="{23A7D417-5FB9-41D6-AE9D-0D0D53D1A11C}" type="presParOf" srcId="{22D2FF7C-D515-4DE3-9492-920EC61AF7C4}" destId="{A40460FD-4F4D-404C-8F3F-CC3B92E83316}" srcOrd="4" destOrd="0" presId="urn:microsoft.com/office/officeart/2008/layout/VerticalAccentList"/>
    <dgm:cxn modelId="{68D2E96D-0F05-4193-8D82-768071CAF1F1}" type="presParOf" srcId="{A40460FD-4F4D-404C-8F3F-CC3B92E83316}" destId="{3FE66C06-4625-4678-87B1-E67574CEA8F3}" srcOrd="0" destOrd="0" presId="urn:microsoft.com/office/officeart/2008/layout/VerticalAccentList"/>
    <dgm:cxn modelId="{55CFBA50-8B9C-4054-A710-ADB927489C5F}" type="presParOf" srcId="{A40460FD-4F4D-404C-8F3F-CC3B92E83316}" destId="{3E5980A1-AEBF-4663-89E6-6C74DD16F513}" srcOrd="1" destOrd="0" presId="urn:microsoft.com/office/officeart/2008/layout/VerticalAccentList"/>
    <dgm:cxn modelId="{5DC9E864-7139-4BFB-956F-CF5DE4AB692E}" type="presParOf" srcId="{A40460FD-4F4D-404C-8F3F-CC3B92E83316}" destId="{635E08C0-648F-49AE-BA6F-66B89FAE72E1}" srcOrd="2" destOrd="0" presId="urn:microsoft.com/office/officeart/2008/layout/VerticalAccentList"/>
    <dgm:cxn modelId="{50641E0F-A662-46C7-A38B-22988166B1EF}" type="presParOf" srcId="{A40460FD-4F4D-404C-8F3F-CC3B92E83316}" destId="{60335507-F5DB-437D-9115-439D5925F4E4}" srcOrd="3" destOrd="0" presId="urn:microsoft.com/office/officeart/2008/layout/VerticalAccentList"/>
    <dgm:cxn modelId="{8D5AF6BA-9F04-4F59-8479-AA7C4E8A8E61}" type="presParOf" srcId="{A40460FD-4F4D-404C-8F3F-CC3B92E83316}" destId="{830CF3C6-5022-465B-97C4-EF8D95118F06}" srcOrd="4" destOrd="0" presId="urn:microsoft.com/office/officeart/2008/layout/VerticalAccentList"/>
    <dgm:cxn modelId="{C084D493-88E6-4713-9854-21F5D69495DD}" type="presParOf" srcId="{A40460FD-4F4D-404C-8F3F-CC3B92E83316}" destId="{F894AAAB-9C7F-44AD-8976-A470D9D423C8}" srcOrd="5" destOrd="0" presId="urn:microsoft.com/office/officeart/2008/layout/VerticalAccentList"/>
    <dgm:cxn modelId="{51922FCE-68D5-4D80-87EC-B2223CC3A30F}" type="presParOf" srcId="{A40460FD-4F4D-404C-8F3F-CC3B92E83316}" destId="{9FA87169-C692-4AB4-9117-D9CA8DBFA5A0}" srcOrd="6" destOrd="0" presId="urn:microsoft.com/office/officeart/2008/layout/VerticalAccentList"/>
    <dgm:cxn modelId="{70186C91-A6A2-4068-A184-66FEF05B1793}" type="presParOf" srcId="{22D2FF7C-D515-4DE3-9492-920EC61AF7C4}" destId="{86BE0BD8-2C4E-42C0-87B7-8CCE1AF6C6E5}" srcOrd="5" destOrd="0" presId="urn:microsoft.com/office/officeart/2008/layout/VerticalAccentList"/>
    <dgm:cxn modelId="{60D9DA76-FC38-44DE-A306-91F00D8E524E}" type="presParOf" srcId="{22D2FF7C-D515-4DE3-9492-920EC61AF7C4}" destId="{4656F843-3F99-4F3E-B95E-576AA2BB2E25}" srcOrd="6" destOrd="0" presId="urn:microsoft.com/office/officeart/2008/layout/VerticalAccentList"/>
    <dgm:cxn modelId="{18471218-9EA2-4E9C-AD81-DA0CB0F83C62}" type="presParOf" srcId="{4656F843-3F99-4F3E-B95E-576AA2BB2E25}" destId="{335BF924-0BBA-4592-9D86-AC0B9221B9C5}" srcOrd="0" destOrd="0" presId="urn:microsoft.com/office/officeart/2008/layout/VerticalAccentList"/>
    <dgm:cxn modelId="{E7C5F715-C067-4912-BE7F-C96207BD6234}" type="presParOf" srcId="{22D2FF7C-D515-4DE3-9492-920EC61AF7C4}" destId="{895A15BB-B9C5-4919-85EC-9067B835D396}" srcOrd="7" destOrd="0" presId="urn:microsoft.com/office/officeart/2008/layout/VerticalAccentList"/>
    <dgm:cxn modelId="{F3B70212-7D83-4E3D-8006-89A6CE0FC64A}" type="presParOf" srcId="{895A15BB-B9C5-4919-85EC-9067B835D396}" destId="{4BD4A72B-FCC9-4631-AB11-4FBC10E38433}" srcOrd="0" destOrd="0" presId="urn:microsoft.com/office/officeart/2008/layout/VerticalAccentList"/>
    <dgm:cxn modelId="{4C198B14-2ADE-4A13-881D-0D5FCCF806D9}" type="presParOf" srcId="{895A15BB-B9C5-4919-85EC-9067B835D396}" destId="{08F5704F-BABE-4EAB-A8F0-988D5211C16B}" srcOrd="1" destOrd="0" presId="urn:microsoft.com/office/officeart/2008/layout/VerticalAccentList"/>
    <dgm:cxn modelId="{623679EB-8601-4718-BACF-DE05A7764434}" type="presParOf" srcId="{895A15BB-B9C5-4919-85EC-9067B835D396}" destId="{C5C4AB83-2E84-43B8-995B-7E0550410070}" srcOrd="2" destOrd="0" presId="urn:microsoft.com/office/officeart/2008/layout/VerticalAccentList"/>
    <dgm:cxn modelId="{48BFC214-F92B-4CDC-B6CD-BDCC97D6F5D6}" type="presParOf" srcId="{895A15BB-B9C5-4919-85EC-9067B835D396}" destId="{8A93F3D9-95C2-4665-A7EA-E6FDC4CF3924}" srcOrd="3" destOrd="0" presId="urn:microsoft.com/office/officeart/2008/layout/VerticalAccentList"/>
    <dgm:cxn modelId="{14FE361E-1FC4-4254-87AC-14D0A03FE7BD}" type="presParOf" srcId="{895A15BB-B9C5-4919-85EC-9067B835D396}" destId="{742B9CF5-B7DA-4C2D-B90D-5C51B6641383}" srcOrd="4" destOrd="0" presId="urn:microsoft.com/office/officeart/2008/layout/VerticalAccentList"/>
    <dgm:cxn modelId="{51133FD5-FA59-4FE5-95AA-F0A308D32E9C}" type="presParOf" srcId="{895A15BB-B9C5-4919-85EC-9067B835D396}" destId="{E4D74AC9-40E0-4CD4-ADF2-AE840F7EC4FD}" srcOrd="5" destOrd="0" presId="urn:microsoft.com/office/officeart/2008/layout/VerticalAccentList"/>
    <dgm:cxn modelId="{E1BD1458-B265-497D-92EF-11C4D344BB46}" type="presParOf" srcId="{895A15BB-B9C5-4919-85EC-9067B835D396}" destId="{2553AE77-8027-41D2-ABBC-67D38C68CB2F}" srcOrd="6" destOrd="0" presId="urn:microsoft.com/office/officeart/2008/layout/VerticalAccentList"/>
    <dgm:cxn modelId="{C4E7DE4C-C3A6-4514-878A-CADB1A691CD3}" type="presParOf" srcId="{22D2FF7C-D515-4DE3-9492-920EC61AF7C4}" destId="{8642ACB7-904E-41A9-970D-4BF0D2943F4C}" srcOrd="8" destOrd="0" presId="urn:microsoft.com/office/officeart/2008/layout/VerticalAccentList"/>
    <dgm:cxn modelId="{88EF3DB7-51F6-49DB-B6A9-32D7C7899988}" type="presParOf" srcId="{22D2FF7C-D515-4DE3-9492-920EC61AF7C4}" destId="{1B1C28AB-4AC8-4D67-A8FA-51704EF19C30}" srcOrd="9" destOrd="0" presId="urn:microsoft.com/office/officeart/2008/layout/VerticalAccentList"/>
    <dgm:cxn modelId="{0127BE63-7C22-4701-B478-E63109708083}" type="presParOf" srcId="{1B1C28AB-4AC8-4D67-A8FA-51704EF19C30}" destId="{54255F35-515B-4982-B9F1-9CE0151CE9B6}" srcOrd="0" destOrd="0" presId="urn:microsoft.com/office/officeart/2008/layout/VerticalAccentList"/>
    <dgm:cxn modelId="{0D73590B-BFD1-462F-8D0C-12ED1F79DC73}" type="presParOf" srcId="{22D2FF7C-D515-4DE3-9492-920EC61AF7C4}" destId="{AD4F3603-0BA8-4429-98FE-677A3F4A750E}" srcOrd="10" destOrd="0" presId="urn:microsoft.com/office/officeart/2008/layout/VerticalAccentList"/>
    <dgm:cxn modelId="{E81708BE-0A90-40B3-8923-0F188DA3DE07}" type="presParOf" srcId="{AD4F3603-0BA8-4429-98FE-677A3F4A750E}" destId="{BF46A9E0-8DB4-4BB2-94A2-E4C970B32698}" srcOrd="0" destOrd="0" presId="urn:microsoft.com/office/officeart/2008/layout/VerticalAccentList"/>
    <dgm:cxn modelId="{3333046E-EF89-4E0B-AA25-A4C9EB366295}" type="presParOf" srcId="{AD4F3603-0BA8-4429-98FE-677A3F4A750E}" destId="{FE0D06BA-47F3-4BDA-B949-D9736742BB02}" srcOrd="1" destOrd="0" presId="urn:microsoft.com/office/officeart/2008/layout/VerticalAccentList"/>
    <dgm:cxn modelId="{097EBDFA-42C1-44E5-937B-5680CD34D70F}" type="presParOf" srcId="{AD4F3603-0BA8-4429-98FE-677A3F4A750E}" destId="{C52B2726-3804-4968-848C-E62C79CF6CD4}" srcOrd="2" destOrd="0" presId="urn:microsoft.com/office/officeart/2008/layout/VerticalAccentList"/>
    <dgm:cxn modelId="{19390AB9-4F1F-4EFF-9A3D-2444BA26D199}" type="presParOf" srcId="{AD4F3603-0BA8-4429-98FE-677A3F4A750E}" destId="{0EEADBAC-9211-4B92-A0FC-C56F413B5015}" srcOrd="3" destOrd="0" presId="urn:microsoft.com/office/officeart/2008/layout/VerticalAccentList"/>
    <dgm:cxn modelId="{75F9A2F2-44FC-4F1E-BAE8-93ABA00D7061}" type="presParOf" srcId="{AD4F3603-0BA8-4429-98FE-677A3F4A750E}" destId="{12C61C87-64E6-4AAE-BD0F-DB061786E460}" srcOrd="4" destOrd="0" presId="urn:microsoft.com/office/officeart/2008/layout/VerticalAccentList"/>
    <dgm:cxn modelId="{38301DD3-7E3D-448A-997E-ED9F7C12DB1D}" type="presParOf" srcId="{AD4F3603-0BA8-4429-98FE-677A3F4A750E}" destId="{000BD0B2-BD4D-4C39-8B7C-604399E25D79}" srcOrd="5" destOrd="0" presId="urn:microsoft.com/office/officeart/2008/layout/VerticalAccentList"/>
    <dgm:cxn modelId="{44EE4CA9-5239-4B14-9773-950271B91448}" type="presParOf" srcId="{AD4F3603-0BA8-4429-98FE-677A3F4A750E}" destId="{E67F5C22-411E-4CD2-8402-09089F530ACB}" srcOrd="6" destOrd="0" presId="urn:microsoft.com/office/officeart/2008/layout/VerticalAccentList"/>
    <dgm:cxn modelId="{AF1FF402-0B15-44E4-8BAA-FB1FEE63A318}" type="presParOf" srcId="{22D2FF7C-D515-4DE3-9492-920EC61AF7C4}" destId="{9AE3EC27-668B-4C4C-BB6E-18D1CA674CF8}" srcOrd="11" destOrd="0" presId="urn:microsoft.com/office/officeart/2008/layout/VerticalAccentList"/>
    <dgm:cxn modelId="{6854DC91-B0F3-440C-8C61-E741A031405A}" type="presParOf" srcId="{22D2FF7C-D515-4DE3-9492-920EC61AF7C4}" destId="{2D904A5D-C53E-4349-B667-3550FE0D0F46}" srcOrd="12" destOrd="0" presId="urn:microsoft.com/office/officeart/2008/layout/VerticalAccentList"/>
    <dgm:cxn modelId="{446B2A87-7010-4FDE-A764-3C1EAA80CAEF}" type="presParOf" srcId="{2D904A5D-C53E-4349-B667-3550FE0D0F46}" destId="{72BD6FF6-797B-4B64-9FCB-24070384BEFC}" srcOrd="0" destOrd="0" presId="urn:microsoft.com/office/officeart/2008/layout/VerticalAccentList"/>
    <dgm:cxn modelId="{2E9122AF-636F-4CE6-AA43-A9BB581D1449}" type="presParOf" srcId="{22D2FF7C-D515-4DE3-9492-920EC61AF7C4}" destId="{C2B3EFA4-FE6E-4142-9C26-6EF44F54895C}" srcOrd="13" destOrd="0" presId="urn:microsoft.com/office/officeart/2008/layout/VerticalAccentList"/>
    <dgm:cxn modelId="{7DBCE22A-FFBF-4606-B3DE-B09F7884A4A4}" type="presParOf" srcId="{C2B3EFA4-FE6E-4142-9C26-6EF44F54895C}" destId="{DDC1651A-52D9-419A-A2FE-5A72852080BB}" srcOrd="0" destOrd="0" presId="urn:microsoft.com/office/officeart/2008/layout/VerticalAccentList"/>
    <dgm:cxn modelId="{25ABE2C0-4250-441F-B2AC-2A8FECE2147C}" type="presParOf" srcId="{C2B3EFA4-FE6E-4142-9C26-6EF44F54895C}" destId="{A654A5C0-1D5B-49BA-8DE8-8FC4442C4AE3}" srcOrd="1" destOrd="0" presId="urn:microsoft.com/office/officeart/2008/layout/VerticalAccentList"/>
    <dgm:cxn modelId="{64924DFA-0460-4CF2-860E-03AD540FCF8E}" type="presParOf" srcId="{C2B3EFA4-FE6E-4142-9C26-6EF44F54895C}" destId="{C62620F7-8FC8-494F-8D41-DC2DC40EA5A4}" srcOrd="2" destOrd="0" presId="urn:microsoft.com/office/officeart/2008/layout/VerticalAccentList"/>
    <dgm:cxn modelId="{1269DB7D-D8F5-44E2-A00D-42AE63A76160}" type="presParOf" srcId="{C2B3EFA4-FE6E-4142-9C26-6EF44F54895C}" destId="{8F0083AB-CF1E-431A-AE84-E4D6842F89F6}" srcOrd="3" destOrd="0" presId="urn:microsoft.com/office/officeart/2008/layout/VerticalAccentList"/>
    <dgm:cxn modelId="{0FEDE615-83A7-46CF-997A-04AC345201CD}" type="presParOf" srcId="{C2B3EFA4-FE6E-4142-9C26-6EF44F54895C}" destId="{0930BC90-6D6C-4323-86C5-7F958349E047}" srcOrd="4" destOrd="0" presId="urn:microsoft.com/office/officeart/2008/layout/VerticalAccentList"/>
    <dgm:cxn modelId="{DDE0001E-2A2A-4C89-9A86-37A8EB294AC9}" type="presParOf" srcId="{C2B3EFA4-FE6E-4142-9C26-6EF44F54895C}" destId="{7862A176-9B0F-46B6-A133-3C3FC128784C}" srcOrd="5" destOrd="0" presId="urn:microsoft.com/office/officeart/2008/layout/VerticalAccentList"/>
    <dgm:cxn modelId="{953622CC-6AE5-40DB-9A24-A40B24D4CD22}" type="presParOf" srcId="{C2B3EFA4-FE6E-4142-9C26-6EF44F54895C}" destId="{0D2BAB84-2535-416C-A050-59DB01EF09C0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74EE5CD8-078F-4590-BF9C-A341A294A016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en-US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en-US"/>
        </a:p>
      </dgm:t>
    </dgm:pt>
    <dgm:pt modelId="{1E4D3931-0DBD-4211-A24A-6AF364284B1E}">
      <dgm:prSet phldrT="[Text]" custT="1"/>
      <dgm:spPr/>
      <dgm:t>
        <a:bodyPr/>
        <a:lstStyle/>
        <a:p>
          <a:pPr marL="230400" indent="-230400">
            <a:spcAft>
              <a:spcPts val="252"/>
            </a:spcAft>
          </a:pPr>
          <a:r>
            <a:rPr lang="en-US" sz="2400" dirty="0" smtClean="0">
              <a:effectLst/>
            </a:rPr>
            <a:t> Multi-stage filtration system (SLP) </a:t>
          </a:r>
          <a:r>
            <a:rPr lang="en-US" sz="1800" i="1" dirty="0" smtClean="0">
              <a:effectLst/>
            </a:rPr>
            <a:t>Adoption</a:t>
          </a:r>
          <a:endParaRPr lang="en-US" sz="1800" i="1" dirty="0">
            <a:effectLst/>
          </a:endParaRPr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en-US"/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en-US"/>
        </a:p>
      </dgm:t>
    </dgm:pt>
    <dgm:pt modelId="{AA046201-5C4D-445E-BF0B-5C6D2B0A1945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en-US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en-US"/>
        </a:p>
      </dgm:t>
    </dgm:pt>
    <dgm:pt modelId="{C59269D0-92A5-481C-BA64-727AFB0DD545}">
      <dgm:prSet phldrT="[Text]" custT="1"/>
      <dgm:spPr/>
      <dgm:t>
        <a:bodyPr/>
        <a:lstStyle/>
        <a:p>
          <a:r>
            <a:rPr lang="en-US" sz="2400" dirty="0" smtClean="0">
              <a:effectLst/>
            </a:rPr>
            <a:t>Winch cover (SLP)                   </a:t>
          </a:r>
          <a:r>
            <a:rPr lang="en-US" sz="1800" i="1" dirty="0" smtClean="0">
              <a:effectLst/>
            </a:rPr>
            <a:t>Adoption</a:t>
          </a:r>
          <a:endParaRPr lang="en-US" sz="1800" i="1" dirty="0">
            <a:effectLst/>
          </a:endParaRPr>
        </a:p>
      </dgm:t>
    </dgm:pt>
    <dgm:pt modelId="{312CC84D-092F-422A-AA24-A4619DBBB7BE}" type="parTrans" cxnId="{9071FB3B-D26B-4384-BD1A-80C12C62D02C}">
      <dgm:prSet/>
      <dgm:spPr/>
      <dgm:t>
        <a:bodyPr/>
        <a:lstStyle/>
        <a:p>
          <a:endParaRPr lang="en-US"/>
        </a:p>
      </dgm:t>
    </dgm:pt>
    <dgm:pt modelId="{266DE8E8-1339-41C4-B9A7-6148496C7FA9}" type="sibTrans" cxnId="{9071FB3B-D26B-4384-BD1A-80C12C62D02C}">
      <dgm:prSet/>
      <dgm:spPr/>
      <dgm:t>
        <a:bodyPr/>
        <a:lstStyle/>
        <a:p>
          <a:endParaRPr lang="en-US"/>
        </a:p>
      </dgm:t>
    </dgm:pt>
    <dgm:pt modelId="{D1776C8F-2B10-4075-8DF7-7F65AB725ED5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91E740-3E17-41B3-99D3-1D67AE37CC3F}" type="parTrans" cxnId="{7077B78D-FCDC-4519-8416-DC357ACD5043}">
      <dgm:prSet/>
      <dgm:spPr/>
      <dgm:t>
        <a:bodyPr/>
        <a:lstStyle/>
        <a:p>
          <a:endParaRPr lang="en-US"/>
        </a:p>
      </dgm:t>
    </dgm:pt>
    <dgm:pt modelId="{88B75C29-8054-417D-BCE3-878A55118F6D}" type="sibTrans" cxnId="{7077B78D-FCDC-4519-8416-DC357ACD5043}">
      <dgm:prSet/>
      <dgm:spPr/>
      <dgm:t>
        <a:bodyPr/>
        <a:lstStyle/>
        <a:p>
          <a:endParaRPr lang="en-US"/>
        </a:p>
      </dgm:t>
    </dgm:pt>
    <dgm:pt modelId="{6BE4E373-0656-4EDC-821E-BE09C952B1F6}">
      <dgm:prSet phldrT="[Text]" custT="1"/>
      <dgm:spPr/>
      <dgm:t>
        <a:bodyPr/>
        <a:lstStyle/>
        <a:p>
          <a:r>
            <a:rPr lang="en-US" sz="2400" dirty="0" smtClean="0">
              <a:effectLst/>
            </a:rPr>
            <a:t>QAFS – </a:t>
          </a:r>
          <a:r>
            <a:rPr lang="en-US" sz="1600" i="1" dirty="0" err="1" smtClean="0">
              <a:effectLst/>
            </a:rPr>
            <a:t>realtime</a:t>
          </a:r>
          <a:r>
            <a:rPr lang="en-US" sz="1600" i="1" dirty="0" smtClean="0">
              <a:effectLst/>
            </a:rPr>
            <a:t> monitoring </a:t>
          </a:r>
          <a:r>
            <a:rPr lang="en-US" sz="2400" dirty="0" smtClean="0">
              <a:effectLst/>
            </a:rPr>
            <a:t>(LP)                                   </a:t>
          </a:r>
          <a:r>
            <a:rPr lang="en-US" sz="1800" i="1" dirty="0" smtClean="0">
              <a:effectLst/>
            </a:rPr>
            <a:t>Develop as per process requirements</a:t>
          </a:r>
          <a:endParaRPr lang="en-US" sz="2400" dirty="0">
            <a:effectLst/>
          </a:endParaRPr>
        </a:p>
      </dgm:t>
    </dgm:pt>
    <dgm:pt modelId="{34218063-BF94-4304-99BD-B3F7BA4D3C8F}" type="parTrans" cxnId="{119690D4-400B-468B-8BA0-5C9C9E2AFEAF}">
      <dgm:prSet/>
      <dgm:spPr/>
      <dgm:t>
        <a:bodyPr/>
        <a:lstStyle/>
        <a:p>
          <a:endParaRPr lang="en-US"/>
        </a:p>
      </dgm:t>
    </dgm:pt>
    <dgm:pt modelId="{E17B9BF1-2948-497F-8EC7-3BF734D839DB}" type="sibTrans" cxnId="{119690D4-400B-468B-8BA0-5C9C9E2AFEAF}">
      <dgm:prSet/>
      <dgm:spPr/>
      <dgm:t>
        <a:bodyPr/>
        <a:lstStyle/>
        <a:p>
          <a:endParaRPr lang="en-US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07577-18A2-46E0-8805-2838042EB67A}" type="pres">
      <dgm:prSet presAssocID="{74EE5CD8-078F-4590-BF9C-A341A294A016}" presName="linNode" presStyleCnt="0"/>
      <dgm:spPr/>
      <dgm:t>
        <a:bodyPr/>
        <a:lstStyle/>
        <a:p>
          <a:endParaRPr lang="en-US"/>
        </a:p>
      </dgm:t>
    </dgm:pt>
    <dgm:pt modelId="{7E429971-BC57-430F-BB25-C0574E5E39E3}" type="pres">
      <dgm:prSet presAssocID="{74EE5CD8-078F-4590-BF9C-A341A294A016}" presName="parentText" presStyleLbl="node1" presStyleIdx="0" presStyleCnt="3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3" custScaleX="259632">
        <dgm:presLayoutVars>
          <dgm:bulletEnabled val="1"/>
        </dgm:presLayoutVars>
      </dgm:prSet>
      <dgm:spPr>
        <a:prstGeom prst="round1Rect">
          <a:avLst/>
        </a:prstGeom>
      </dgm:spPr>
      <dgm:t>
        <a:bodyPr/>
        <a:lstStyle/>
        <a:p>
          <a:endParaRPr lang="en-US"/>
        </a:p>
      </dgm:t>
    </dgm:pt>
    <dgm:pt modelId="{AB8574CC-D4F2-4555-AEE3-F4EE58B11D03}" type="pres">
      <dgm:prSet presAssocID="{CF9FB981-E6ED-4440-AC98-4E4E2ABA2C55}" presName="sp" presStyleCnt="0"/>
      <dgm:spPr/>
      <dgm:t>
        <a:bodyPr/>
        <a:lstStyle/>
        <a:p>
          <a:endParaRPr lang="en-US"/>
        </a:p>
      </dgm:t>
    </dgm:pt>
    <dgm:pt modelId="{85B8F607-FDD8-476A-ADBE-E1250824F294}" type="pres">
      <dgm:prSet presAssocID="{AA046201-5C4D-445E-BF0B-5C6D2B0A1945}" presName="linNode" presStyleCnt="0"/>
      <dgm:spPr/>
      <dgm:t>
        <a:bodyPr/>
        <a:lstStyle/>
        <a:p>
          <a:endParaRPr lang="en-US"/>
        </a:p>
      </dgm:t>
    </dgm:pt>
    <dgm:pt modelId="{C04276DC-EE64-470A-B8BC-09067B8045FA}" type="pres">
      <dgm:prSet presAssocID="{AA046201-5C4D-445E-BF0B-5C6D2B0A1945}" presName="parentText" presStyleLbl="node1" presStyleIdx="1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37A5355-225B-4C6F-AED7-6C620F99EECC}" type="pres">
      <dgm:prSet presAssocID="{AA046201-5C4D-445E-BF0B-5C6D2B0A1945}" presName="descendantText" presStyleLbl="alignAccFollowNode1" presStyleIdx="1" presStyleCnt="3" custScaleX="259632">
        <dgm:presLayoutVars>
          <dgm:bulletEnabled val="1"/>
        </dgm:presLayoutVars>
      </dgm:prSet>
      <dgm:spPr>
        <a:prstGeom prst="round1Rect">
          <a:avLst/>
        </a:prstGeom>
      </dgm:spPr>
      <dgm:t>
        <a:bodyPr/>
        <a:lstStyle/>
        <a:p>
          <a:endParaRPr lang="en-US"/>
        </a:p>
      </dgm:t>
    </dgm:pt>
    <dgm:pt modelId="{5ACAA866-A8A8-4183-97B5-CEEAB1525C60}" type="pres">
      <dgm:prSet presAssocID="{40767EFF-7D52-4469-ACEE-7D28E67337E2}" presName="sp" presStyleCnt="0"/>
      <dgm:spPr/>
      <dgm:t>
        <a:bodyPr/>
        <a:lstStyle/>
        <a:p>
          <a:endParaRPr lang="en-US"/>
        </a:p>
      </dgm:t>
    </dgm:pt>
    <dgm:pt modelId="{477213BE-9E91-4950-8451-7F60796F47F4}" type="pres">
      <dgm:prSet presAssocID="{D1776C8F-2B10-4075-8DF7-7F65AB725ED5}" presName="linNode" presStyleCnt="0"/>
      <dgm:spPr/>
      <dgm:t>
        <a:bodyPr/>
        <a:lstStyle/>
        <a:p>
          <a:endParaRPr lang="en-US"/>
        </a:p>
      </dgm:t>
    </dgm:pt>
    <dgm:pt modelId="{F5034101-5B7D-4FE7-B47A-5A48CF39606B}" type="pres">
      <dgm:prSet presAssocID="{D1776C8F-2B10-4075-8DF7-7F65AB725ED5}" presName="parentText" presStyleLbl="node1" presStyleIdx="2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7C3E6FD-D83F-4BDA-907E-B5EE041DA931}" type="pres">
      <dgm:prSet presAssocID="{D1776C8F-2B10-4075-8DF7-7F65AB725ED5}" presName="descendantText" presStyleLbl="alignAccFollowNode1" presStyleIdx="2" presStyleCnt="3" custScaleX="259632">
        <dgm:presLayoutVars>
          <dgm:bulletEnabled val="1"/>
        </dgm:presLayoutVars>
      </dgm:prSet>
      <dgm:spPr>
        <a:prstGeom prst="round1Rect">
          <a:avLst/>
        </a:prstGeom>
      </dgm:spPr>
      <dgm:t>
        <a:bodyPr/>
        <a:lstStyle/>
        <a:p>
          <a:endParaRPr lang="en-US"/>
        </a:p>
      </dgm:t>
    </dgm:pt>
  </dgm:ptLst>
  <dgm:cxnLst>
    <dgm:cxn modelId="{7077B78D-FCDC-4519-8416-DC357ACD5043}" srcId="{F6FEADD9-F67D-41F5-BA4C-3C84956E7F46}" destId="{D1776C8F-2B10-4075-8DF7-7F65AB725ED5}" srcOrd="2" destOrd="0" parTransId="{7291E740-3E17-41B3-99D3-1D67AE37CC3F}" sibTransId="{88B75C29-8054-417D-BCE3-878A55118F6D}"/>
    <dgm:cxn modelId="{119690D4-400B-468B-8BA0-5C9C9E2AFEAF}" srcId="{D1776C8F-2B10-4075-8DF7-7F65AB725ED5}" destId="{6BE4E373-0656-4EDC-821E-BE09C952B1F6}" srcOrd="0" destOrd="0" parTransId="{34218063-BF94-4304-99BD-B3F7BA4D3C8F}" sibTransId="{E17B9BF1-2948-497F-8EC7-3BF734D839DB}"/>
    <dgm:cxn modelId="{59DBB098-9E8D-4FEA-BAD7-DE27ADBF5254}" type="presOf" srcId="{6BE4E373-0656-4EDC-821E-BE09C952B1F6}" destId="{C7C3E6FD-D83F-4BDA-907E-B5EE041DA931}" srcOrd="0" destOrd="0" presId="urn:microsoft.com/office/officeart/2005/8/layout/vList5"/>
    <dgm:cxn modelId="{0751E952-BEA1-493C-9275-F0172C30224C}" type="presOf" srcId="{D1776C8F-2B10-4075-8DF7-7F65AB725ED5}" destId="{F5034101-5B7D-4FE7-B47A-5A48CF39606B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9071FB3B-D26B-4384-BD1A-80C12C62D02C}" srcId="{AA046201-5C4D-445E-BF0B-5C6D2B0A1945}" destId="{C59269D0-92A5-481C-BA64-727AFB0DD545}" srcOrd="0" destOrd="0" parTransId="{312CC84D-092F-422A-AA24-A4619DBBB7BE}" sibTransId="{266DE8E8-1339-41C4-B9A7-6148496C7FA9}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B967CFA9-F017-4435-83D4-6697EA22CB22}" type="presOf" srcId="{74EE5CD8-078F-4590-BF9C-A341A294A016}" destId="{7E429971-BC57-430F-BB25-C0574E5E39E3}" srcOrd="0" destOrd="0" presId="urn:microsoft.com/office/officeart/2005/8/layout/vList5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A99CA9C6-2985-4AC7-A087-478753FAB360}" type="presOf" srcId="{AA046201-5C4D-445E-BF0B-5C6D2B0A1945}" destId="{C04276DC-EE64-470A-B8BC-09067B8045FA}" srcOrd="0" destOrd="0" presId="urn:microsoft.com/office/officeart/2005/8/layout/vList5"/>
    <dgm:cxn modelId="{5F374549-8F3F-4F52-AAB2-35B71BB75F5D}" type="presOf" srcId="{1E4D3931-0DBD-4211-A24A-6AF364284B1E}" destId="{D54B1729-BC98-42C1-9C6C-D65DCBA4358F}" srcOrd="0" destOrd="0" presId="urn:microsoft.com/office/officeart/2005/8/layout/vList5"/>
    <dgm:cxn modelId="{76657DE4-EB4F-4428-B528-61A6AADA96E1}" type="presOf" srcId="{F6FEADD9-F67D-41F5-BA4C-3C84956E7F46}" destId="{AAE7A1E6-6847-453D-B55B-8A82BF138C1D}" srcOrd="0" destOrd="0" presId="urn:microsoft.com/office/officeart/2005/8/layout/vList5"/>
    <dgm:cxn modelId="{38640B6E-1F5D-4592-82CB-3163935F3588}" type="presOf" srcId="{C59269D0-92A5-481C-BA64-727AFB0DD545}" destId="{B37A5355-225B-4C6F-AED7-6C620F99EECC}" srcOrd="0" destOrd="0" presId="urn:microsoft.com/office/officeart/2005/8/layout/vList5"/>
    <dgm:cxn modelId="{76D5CEEE-7433-45C4-871C-222E3A6016A7}" type="presParOf" srcId="{AAE7A1E6-6847-453D-B55B-8A82BF138C1D}" destId="{C4407577-18A2-46E0-8805-2838042EB67A}" srcOrd="0" destOrd="0" presId="urn:microsoft.com/office/officeart/2005/8/layout/vList5"/>
    <dgm:cxn modelId="{A7A83425-479F-4F29-8ACE-27EE8B151271}" type="presParOf" srcId="{C4407577-18A2-46E0-8805-2838042EB67A}" destId="{7E429971-BC57-430F-BB25-C0574E5E39E3}" srcOrd="0" destOrd="0" presId="urn:microsoft.com/office/officeart/2005/8/layout/vList5"/>
    <dgm:cxn modelId="{B146D750-6C0C-42D6-B189-10BEB64C7A61}" type="presParOf" srcId="{C4407577-18A2-46E0-8805-2838042EB67A}" destId="{D54B1729-BC98-42C1-9C6C-D65DCBA4358F}" srcOrd="1" destOrd="0" presId="urn:microsoft.com/office/officeart/2005/8/layout/vList5"/>
    <dgm:cxn modelId="{8289B60F-2172-4821-A163-E26688D560CE}" type="presParOf" srcId="{AAE7A1E6-6847-453D-B55B-8A82BF138C1D}" destId="{AB8574CC-D4F2-4555-AEE3-F4EE58B11D03}" srcOrd="1" destOrd="0" presId="urn:microsoft.com/office/officeart/2005/8/layout/vList5"/>
    <dgm:cxn modelId="{E785C9AE-9776-4AE5-AFDF-AC2190AC99CE}" type="presParOf" srcId="{AAE7A1E6-6847-453D-B55B-8A82BF138C1D}" destId="{85B8F607-FDD8-476A-ADBE-E1250824F294}" srcOrd="2" destOrd="0" presId="urn:microsoft.com/office/officeart/2005/8/layout/vList5"/>
    <dgm:cxn modelId="{61F3B528-24A6-4BE3-B384-940FC6408ADF}" type="presParOf" srcId="{85B8F607-FDD8-476A-ADBE-E1250824F294}" destId="{C04276DC-EE64-470A-B8BC-09067B8045FA}" srcOrd="0" destOrd="0" presId="urn:microsoft.com/office/officeart/2005/8/layout/vList5"/>
    <dgm:cxn modelId="{53C9E7FC-7D3D-4CD9-842D-D8470D433200}" type="presParOf" srcId="{85B8F607-FDD8-476A-ADBE-E1250824F294}" destId="{B37A5355-225B-4C6F-AED7-6C620F99EECC}" srcOrd="1" destOrd="0" presId="urn:microsoft.com/office/officeart/2005/8/layout/vList5"/>
    <dgm:cxn modelId="{0A3EC314-B4BB-4581-AEAE-77283B2C64A8}" type="presParOf" srcId="{AAE7A1E6-6847-453D-B55B-8A82BF138C1D}" destId="{5ACAA866-A8A8-4183-97B5-CEEAB1525C60}" srcOrd="3" destOrd="0" presId="urn:microsoft.com/office/officeart/2005/8/layout/vList5"/>
    <dgm:cxn modelId="{649D19D3-CC0B-4DAD-BC11-2F60215AC7B9}" type="presParOf" srcId="{AAE7A1E6-6847-453D-B55B-8A82BF138C1D}" destId="{477213BE-9E91-4950-8451-7F60796F47F4}" srcOrd="4" destOrd="0" presId="urn:microsoft.com/office/officeart/2005/8/layout/vList5"/>
    <dgm:cxn modelId="{530B3DF3-F160-4D3D-A720-A5E32769AB94}" type="presParOf" srcId="{477213BE-9E91-4950-8451-7F60796F47F4}" destId="{F5034101-5B7D-4FE7-B47A-5A48CF39606B}" srcOrd="0" destOrd="0" presId="urn:microsoft.com/office/officeart/2005/8/layout/vList5"/>
    <dgm:cxn modelId="{4CF97855-5BB9-4F7F-B8A6-12123C1ED864}" type="presParOf" srcId="{477213BE-9E91-4950-8451-7F60796F47F4}" destId="{C7C3E6FD-D83F-4BDA-907E-B5EE041DA93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0DFBC5-777F-48C9-9691-77D7466C8C48}">
      <dsp:nvSpPr>
        <dsp:cNvPr id="0" name=""/>
        <dsp:cNvSpPr/>
      </dsp:nvSpPr>
      <dsp:spPr>
        <a:xfrm>
          <a:off x="304800" y="317730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300" b="0" kern="1200" dirty="0" smtClean="0">
              <a:solidFill>
                <a:schemeClr val="tx1"/>
              </a:solidFill>
              <a:effectLst/>
            </a:rPr>
            <a:t>Mission and Values - Dust</a:t>
          </a:r>
          <a:endParaRPr lang="en-ZA" sz="2300" b="0" kern="1200" dirty="0">
            <a:solidFill>
              <a:schemeClr val="tx1"/>
            </a:solidFill>
            <a:effectLst/>
          </a:endParaRPr>
        </a:p>
      </dsp:txBody>
      <dsp:txXfrm>
        <a:off x="304800" y="317730"/>
        <a:ext cx="5486400" cy="498763"/>
      </dsp:txXfrm>
    </dsp:sp>
    <dsp:sp modelId="{5216A2F7-75B8-4AFB-9030-A193D42FAD4D}">
      <dsp:nvSpPr>
        <dsp:cNvPr id="0" name=""/>
        <dsp:cNvSpPr/>
      </dsp:nvSpPr>
      <dsp:spPr>
        <a:xfrm>
          <a:off x="304800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75244D-D53C-45C0-958B-322EF23F5930}">
      <dsp:nvSpPr>
        <dsp:cNvPr id="0" name=""/>
        <dsp:cNvSpPr/>
      </dsp:nvSpPr>
      <dsp:spPr>
        <a:xfrm>
          <a:off x="1078992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292173"/>
            <a:satOff val="1171"/>
            <a:lumOff val="254"/>
            <a:alphaOff val="0"/>
          </a:schemeClr>
        </a:solidFill>
        <a:ln w="25400" cap="flat" cmpd="sng" algn="ctr">
          <a:solidFill>
            <a:schemeClr val="accent5">
              <a:hueOff val="-292173"/>
              <a:satOff val="1171"/>
              <a:lumOff val="25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76444D9-9025-4DBD-86EB-E0C648DA3431}">
      <dsp:nvSpPr>
        <dsp:cNvPr id="0" name=""/>
        <dsp:cNvSpPr/>
      </dsp:nvSpPr>
      <dsp:spPr>
        <a:xfrm>
          <a:off x="1853184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584346"/>
            <a:satOff val="2342"/>
            <a:lumOff val="508"/>
            <a:alphaOff val="0"/>
          </a:schemeClr>
        </a:solidFill>
        <a:ln w="25400" cap="flat" cmpd="sng" algn="ctr">
          <a:solidFill>
            <a:schemeClr val="accent5">
              <a:hueOff val="-584346"/>
              <a:satOff val="2342"/>
              <a:lumOff val="50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1ED2166-443A-4108-877B-482DE29CAC7B}">
      <dsp:nvSpPr>
        <dsp:cNvPr id="0" name=""/>
        <dsp:cNvSpPr/>
      </dsp:nvSpPr>
      <dsp:spPr>
        <a:xfrm>
          <a:off x="2627376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876518"/>
            <a:satOff val="3513"/>
            <a:lumOff val="761"/>
            <a:alphaOff val="0"/>
          </a:schemeClr>
        </a:solidFill>
        <a:ln w="25400" cap="flat" cmpd="sng" algn="ctr">
          <a:solidFill>
            <a:schemeClr val="accent5">
              <a:hueOff val="-876518"/>
              <a:satOff val="3513"/>
              <a:lumOff val="761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49E239C-8577-48AF-A40A-93104CC9356F}">
      <dsp:nvSpPr>
        <dsp:cNvPr id="0" name=""/>
        <dsp:cNvSpPr/>
      </dsp:nvSpPr>
      <dsp:spPr>
        <a:xfrm>
          <a:off x="3401568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1168691"/>
            <a:satOff val="4684"/>
            <a:lumOff val="1015"/>
            <a:alphaOff val="0"/>
          </a:schemeClr>
        </a:solidFill>
        <a:ln w="25400" cap="flat" cmpd="sng" algn="ctr">
          <a:solidFill>
            <a:schemeClr val="accent5">
              <a:hueOff val="-1168691"/>
              <a:satOff val="4684"/>
              <a:lumOff val="101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335BA64-E5E0-40D3-B0AF-90C911EAB930}">
      <dsp:nvSpPr>
        <dsp:cNvPr id="0" name=""/>
        <dsp:cNvSpPr/>
      </dsp:nvSpPr>
      <dsp:spPr>
        <a:xfrm>
          <a:off x="4175760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1460864"/>
            <a:satOff val="5855"/>
            <a:lumOff val="1269"/>
            <a:alphaOff val="0"/>
          </a:schemeClr>
        </a:solidFill>
        <a:ln w="25400" cap="flat" cmpd="sng" algn="ctr">
          <a:solidFill>
            <a:schemeClr val="accent5">
              <a:hueOff val="-1460864"/>
              <a:satOff val="5855"/>
              <a:lumOff val="126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E8F7D2D-0D94-4CD5-9803-5C7E44C11AC0}">
      <dsp:nvSpPr>
        <dsp:cNvPr id="0" name=""/>
        <dsp:cNvSpPr/>
      </dsp:nvSpPr>
      <dsp:spPr>
        <a:xfrm>
          <a:off x="4949952" y="816494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1753037"/>
            <a:satOff val="7025"/>
            <a:lumOff val="1523"/>
            <a:alphaOff val="0"/>
          </a:schemeClr>
        </a:solidFill>
        <a:ln w="25400" cap="flat" cmpd="sng" algn="ctr">
          <a:solidFill>
            <a:schemeClr val="accent5">
              <a:hueOff val="-1753037"/>
              <a:satOff val="7025"/>
              <a:lumOff val="152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BB2F8AB-3FB7-451D-A49A-74DEC8ADE99B}">
      <dsp:nvSpPr>
        <dsp:cNvPr id="0" name=""/>
        <dsp:cNvSpPr/>
      </dsp:nvSpPr>
      <dsp:spPr>
        <a:xfrm>
          <a:off x="304800" y="1019694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300" b="0" kern="1200" dirty="0" smtClean="0">
              <a:solidFill>
                <a:schemeClr val="tx1"/>
              </a:solidFill>
              <a:effectLst/>
            </a:rPr>
            <a:t>2014 Key focus areas</a:t>
          </a:r>
          <a:endParaRPr lang="en-ZA" sz="2300" b="0" kern="1200" dirty="0">
            <a:solidFill>
              <a:schemeClr val="tx1"/>
            </a:solidFill>
            <a:effectLst/>
          </a:endParaRPr>
        </a:p>
      </dsp:txBody>
      <dsp:txXfrm>
        <a:off x="304800" y="1019694"/>
        <a:ext cx="5486400" cy="498763"/>
      </dsp:txXfrm>
    </dsp:sp>
    <dsp:sp modelId="{3FE66C06-4625-4678-87B1-E67574CEA8F3}">
      <dsp:nvSpPr>
        <dsp:cNvPr id="0" name=""/>
        <dsp:cNvSpPr/>
      </dsp:nvSpPr>
      <dsp:spPr>
        <a:xfrm>
          <a:off x="304800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2045210"/>
            <a:satOff val="8196"/>
            <a:lumOff val="1776"/>
            <a:alphaOff val="0"/>
          </a:schemeClr>
        </a:solidFill>
        <a:ln w="25400" cap="flat" cmpd="sng" algn="ctr">
          <a:solidFill>
            <a:schemeClr val="accent5">
              <a:hueOff val="-2045210"/>
              <a:satOff val="8196"/>
              <a:lumOff val="177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E5980A1-AEBF-4663-89E6-6C74DD16F513}">
      <dsp:nvSpPr>
        <dsp:cNvPr id="0" name=""/>
        <dsp:cNvSpPr/>
      </dsp:nvSpPr>
      <dsp:spPr>
        <a:xfrm>
          <a:off x="1078992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2337383"/>
            <a:satOff val="9367"/>
            <a:lumOff val="2030"/>
            <a:alphaOff val="0"/>
          </a:schemeClr>
        </a:solidFill>
        <a:ln w="25400" cap="flat" cmpd="sng" algn="ctr">
          <a:solidFill>
            <a:schemeClr val="accent5">
              <a:hueOff val="-2337383"/>
              <a:satOff val="9367"/>
              <a:lumOff val="203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35E08C0-648F-49AE-BA6F-66B89FAE72E1}">
      <dsp:nvSpPr>
        <dsp:cNvPr id="0" name=""/>
        <dsp:cNvSpPr/>
      </dsp:nvSpPr>
      <dsp:spPr>
        <a:xfrm>
          <a:off x="1853184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2629556"/>
            <a:satOff val="10538"/>
            <a:lumOff val="2284"/>
            <a:alphaOff val="0"/>
          </a:schemeClr>
        </a:solidFill>
        <a:ln w="25400" cap="flat" cmpd="sng" algn="ctr">
          <a:solidFill>
            <a:schemeClr val="accent5">
              <a:hueOff val="-2629556"/>
              <a:satOff val="10538"/>
              <a:lumOff val="228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0335507-F5DB-437D-9115-439D5925F4E4}">
      <dsp:nvSpPr>
        <dsp:cNvPr id="0" name=""/>
        <dsp:cNvSpPr/>
      </dsp:nvSpPr>
      <dsp:spPr>
        <a:xfrm>
          <a:off x="2627376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2921728"/>
            <a:satOff val="11709"/>
            <a:lumOff val="2538"/>
            <a:alphaOff val="0"/>
          </a:schemeClr>
        </a:solidFill>
        <a:ln w="25400" cap="flat" cmpd="sng" algn="ctr">
          <a:solidFill>
            <a:schemeClr val="accent5">
              <a:hueOff val="-2921728"/>
              <a:satOff val="11709"/>
              <a:lumOff val="253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30CF3C6-5022-465B-97C4-EF8D95118F06}">
      <dsp:nvSpPr>
        <dsp:cNvPr id="0" name=""/>
        <dsp:cNvSpPr/>
      </dsp:nvSpPr>
      <dsp:spPr>
        <a:xfrm>
          <a:off x="3401568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3213901"/>
            <a:satOff val="12880"/>
            <a:lumOff val="2791"/>
            <a:alphaOff val="0"/>
          </a:schemeClr>
        </a:solidFill>
        <a:ln w="25400" cap="flat" cmpd="sng" algn="ctr">
          <a:solidFill>
            <a:schemeClr val="accent5">
              <a:hueOff val="-3213901"/>
              <a:satOff val="12880"/>
              <a:lumOff val="2791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94AAAB-9C7F-44AD-8976-A470D9D423C8}">
      <dsp:nvSpPr>
        <dsp:cNvPr id="0" name=""/>
        <dsp:cNvSpPr/>
      </dsp:nvSpPr>
      <dsp:spPr>
        <a:xfrm>
          <a:off x="4175760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3506074"/>
            <a:satOff val="14051"/>
            <a:lumOff val="3045"/>
            <a:alphaOff val="0"/>
          </a:schemeClr>
        </a:solidFill>
        <a:ln w="25400" cap="flat" cmpd="sng" algn="ctr">
          <a:solidFill>
            <a:schemeClr val="accent5">
              <a:hueOff val="-3506074"/>
              <a:satOff val="14051"/>
              <a:lumOff val="304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FA87169-C692-4AB4-9117-D9CA8DBFA5A0}">
      <dsp:nvSpPr>
        <dsp:cNvPr id="0" name=""/>
        <dsp:cNvSpPr/>
      </dsp:nvSpPr>
      <dsp:spPr>
        <a:xfrm>
          <a:off x="4949952" y="1518458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3798247"/>
            <a:satOff val="15222"/>
            <a:lumOff val="3299"/>
            <a:alphaOff val="0"/>
          </a:schemeClr>
        </a:solidFill>
        <a:ln w="25400" cap="flat" cmpd="sng" algn="ctr">
          <a:solidFill>
            <a:schemeClr val="accent5">
              <a:hueOff val="-3798247"/>
              <a:satOff val="15222"/>
              <a:lumOff val="329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35BF924-0BBA-4592-9D86-AC0B9221B9C5}">
      <dsp:nvSpPr>
        <dsp:cNvPr id="0" name=""/>
        <dsp:cNvSpPr/>
      </dsp:nvSpPr>
      <dsp:spPr>
        <a:xfrm>
          <a:off x="304800" y="1721658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300" b="0" kern="1200" dirty="0" smtClean="0">
              <a:solidFill>
                <a:schemeClr val="tx1"/>
              </a:solidFill>
              <a:effectLst/>
            </a:rPr>
            <a:t>2014 and Beyond</a:t>
          </a:r>
          <a:endParaRPr lang="en-ZA" sz="2300" b="0" kern="1200" dirty="0">
            <a:solidFill>
              <a:schemeClr val="tx1"/>
            </a:solidFill>
            <a:effectLst/>
          </a:endParaRPr>
        </a:p>
      </dsp:txBody>
      <dsp:txXfrm>
        <a:off x="304800" y="1721658"/>
        <a:ext cx="5486400" cy="498763"/>
      </dsp:txXfrm>
    </dsp:sp>
    <dsp:sp modelId="{4BD4A72B-FCC9-4631-AB11-4FBC10E38433}">
      <dsp:nvSpPr>
        <dsp:cNvPr id="0" name=""/>
        <dsp:cNvSpPr/>
      </dsp:nvSpPr>
      <dsp:spPr>
        <a:xfrm>
          <a:off x="304800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4090420"/>
            <a:satOff val="16393"/>
            <a:lumOff val="3553"/>
            <a:alphaOff val="0"/>
          </a:schemeClr>
        </a:solidFill>
        <a:ln w="25400" cap="flat" cmpd="sng" algn="ctr">
          <a:solidFill>
            <a:schemeClr val="accent5">
              <a:hueOff val="-4090420"/>
              <a:satOff val="16393"/>
              <a:lumOff val="355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8F5704F-BABE-4EAB-A8F0-988D5211C16B}">
      <dsp:nvSpPr>
        <dsp:cNvPr id="0" name=""/>
        <dsp:cNvSpPr/>
      </dsp:nvSpPr>
      <dsp:spPr>
        <a:xfrm>
          <a:off x="1078992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4382592"/>
            <a:satOff val="17564"/>
            <a:lumOff val="3806"/>
            <a:alphaOff val="0"/>
          </a:schemeClr>
        </a:solidFill>
        <a:ln w="25400" cap="flat" cmpd="sng" algn="ctr">
          <a:solidFill>
            <a:schemeClr val="accent5">
              <a:hueOff val="-4382592"/>
              <a:satOff val="17564"/>
              <a:lumOff val="380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C4AB83-2E84-43B8-995B-7E0550410070}">
      <dsp:nvSpPr>
        <dsp:cNvPr id="0" name=""/>
        <dsp:cNvSpPr/>
      </dsp:nvSpPr>
      <dsp:spPr>
        <a:xfrm>
          <a:off x="1853184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4674765"/>
            <a:satOff val="18735"/>
            <a:lumOff val="4060"/>
            <a:alphaOff val="0"/>
          </a:schemeClr>
        </a:solidFill>
        <a:ln w="25400" cap="flat" cmpd="sng" algn="ctr">
          <a:solidFill>
            <a:schemeClr val="accent5">
              <a:hueOff val="-4674765"/>
              <a:satOff val="18735"/>
              <a:lumOff val="406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A93F3D9-95C2-4665-A7EA-E6FDC4CF3924}">
      <dsp:nvSpPr>
        <dsp:cNvPr id="0" name=""/>
        <dsp:cNvSpPr/>
      </dsp:nvSpPr>
      <dsp:spPr>
        <a:xfrm>
          <a:off x="2627376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2B9CF5-B7DA-4C2D-B90D-5C51B6641383}">
      <dsp:nvSpPr>
        <dsp:cNvPr id="0" name=""/>
        <dsp:cNvSpPr/>
      </dsp:nvSpPr>
      <dsp:spPr>
        <a:xfrm>
          <a:off x="3401568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5259111"/>
            <a:satOff val="21076"/>
            <a:lumOff val="4568"/>
            <a:alphaOff val="0"/>
          </a:schemeClr>
        </a:solidFill>
        <a:ln w="25400" cap="flat" cmpd="sng" algn="ctr">
          <a:solidFill>
            <a:schemeClr val="accent5">
              <a:hueOff val="-5259111"/>
              <a:satOff val="21076"/>
              <a:lumOff val="456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4D74AC9-40E0-4CD4-ADF2-AE840F7EC4FD}">
      <dsp:nvSpPr>
        <dsp:cNvPr id="0" name=""/>
        <dsp:cNvSpPr/>
      </dsp:nvSpPr>
      <dsp:spPr>
        <a:xfrm>
          <a:off x="4175760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5551284"/>
            <a:satOff val="22247"/>
            <a:lumOff val="4822"/>
            <a:alphaOff val="0"/>
          </a:schemeClr>
        </a:solidFill>
        <a:ln w="25400" cap="flat" cmpd="sng" algn="ctr">
          <a:solidFill>
            <a:schemeClr val="accent5">
              <a:hueOff val="-5551284"/>
              <a:satOff val="22247"/>
              <a:lumOff val="4822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553AE77-8027-41D2-ABBC-67D38C68CB2F}">
      <dsp:nvSpPr>
        <dsp:cNvPr id="0" name=""/>
        <dsp:cNvSpPr/>
      </dsp:nvSpPr>
      <dsp:spPr>
        <a:xfrm>
          <a:off x="4949952" y="2220421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5843457"/>
            <a:satOff val="23418"/>
            <a:lumOff val="5075"/>
            <a:alphaOff val="0"/>
          </a:schemeClr>
        </a:solidFill>
        <a:ln w="25400" cap="flat" cmpd="sng" algn="ctr">
          <a:solidFill>
            <a:schemeClr val="accent5">
              <a:hueOff val="-5843457"/>
              <a:satOff val="23418"/>
              <a:lumOff val="507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4255F35-515B-4982-B9F1-9CE0151CE9B6}">
      <dsp:nvSpPr>
        <dsp:cNvPr id="0" name=""/>
        <dsp:cNvSpPr/>
      </dsp:nvSpPr>
      <dsp:spPr>
        <a:xfrm>
          <a:off x="304800" y="2423621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300" b="0" kern="1200" dirty="0" smtClean="0">
              <a:solidFill>
                <a:schemeClr val="tx1"/>
              </a:solidFill>
              <a:effectLst/>
            </a:rPr>
            <a:t>SLP progress report</a:t>
          </a:r>
          <a:endParaRPr lang="en-ZA" sz="2300" b="0" kern="1200" dirty="0">
            <a:solidFill>
              <a:schemeClr val="tx1"/>
            </a:solidFill>
            <a:effectLst/>
          </a:endParaRPr>
        </a:p>
      </dsp:txBody>
      <dsp:txXfrm>
        <a:off x="304800" y="2423621"/>
        <a:ext cx="5486400" cy="498763"/>
      </dsp:txXfrm>
    </dsp:sp>
    <dsp:sp modelId="{BF46A9E0-8DB4-4BB2-94A2-E4C970B32698}">
      <dsp:nvSpPr>
        <dsp:cNvPr id="0" name=""/>
        <dsp:cNvSpPr/>
      </dsp:nvSpPr>
      <dsp:spPr>
        <a:xfrm>
          <a:off x="304800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6135629"/>
            <a:satOff val="24589"/>
            <a:lumOff val="5329"/>
            <a:alphaOff val="0"/>
          </a:schemeClr>
        </a:solidFill>
        <a:ln w="25400" cap="flat" cmpd="sng" algn="ctr">
          <a:solidFill>
            <a:schemeClr val="accent5">
              <a:hueOff val="-6135629"/>
              <a:satOff val="24589"/>
              <a:lumOff val="532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0D06BA-47F3-4BDA-B949-D9736742BB02}">
      <dsp:nvSpPr>
        <dsp:cNvPr id="0" name=""/>
        <dsp:cNvSpPr/>
      </dsp:nvSpPr>
      <dsp:spPr>
        <a:xfrm>
          <a:off x="1078992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6427803"/>
            <a:satOff val="25760"/>
            <a:lumOff val="5583"/>
            <a:alphaOff val="0"/>
          </a:schemeClr>
        </a:solidFill>
        <a:ln w="25400" cap="flat" cmpd="sng" algn="ctr">
          <a:solidFill>
            <a:schemeClr val="accent5">
              <a:hueOff val="-6427803"/>
              <a:satOff val="25760"/>
              <a:lumOff val="558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2B2726-3804-4968-848C-E62C79CF6CD4}">
      <dsp:nvSpPr>
        <dsp:cNvPr id="0" name=""/>
        <dsp:cNvSpPr/>
      </dsp:nvSpPr>
      <dsp:spPr>
        <a:xfrm>
          <a:off x="1853184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6719975"/>
            <a:satOff val="26931"/>
            <a:lumOff val="5837"/>
            <a:alphaOff val="0"/>
          </a:schemeClr>
        </a:solidFill>
        <a:ln w="25400" cap="flat" cmpd="sng" algn="ctr">
          <a:solidFill>
            <a:schemeClr val="accent5">
              <a:hueOff val="-6719975"/>
              <a:satOff val="26931"/>
              <a:lumOff val="583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EADBAC-9211-4B92-A0FC-C56F413B5015}">
      <dsp:nvSpPr>
        <dsp:cNvPr id="0" name=""/>
        <dsp:cNvSpPr/>
      </dsp:nvSpPr>
      <dsp:spPr>
        <a:xfrm>
          <a:off x="2627376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7012148"/>
            <a:satOff val="28102"/>
            <a:lumOff val="6090"/>
            <a:alphaOff val="0"/>
          </a:schemeClr>
        </a:solidFill>
        <a:ln w="25400" cap="flat" cmpd="sng" algn="ctr">
          <a:solidFill>
            <a:schemeClr val="accent5">
              <a:hueOff val="-7012148"/>
              <a:satOff val="28102"/>
              <a:lumOff val="609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2C61C87-64E6-4AAE-BD0F-DB061786E460}">
      <dsp:nvSpPr>
        <dsp:cNvPr id="0" name=""/>
        <dsp:cNvSpPr/>
      </dsp:nvSpPr>
      <dsp:spPr>
        <a:xfrm>
          <a:off x="3401568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7304321"/>
            <a:satOff val="29273"/>
            <a:lumOff val="6344"/>
            <a:alphaOff val="0"/>
          </a:schemeClr>
        </a:solidFill>
        <a:ln w="25400" cap="flat" cmpd="sng" algn="ctr">
          <a:solidFill>
            <a:schemeClr val="accent5">
              <a:hueOff val="-7304321"/>
              <a:satOff val="29273"/>
              <a:lumOff val="634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0BD0B2-BD4D-4C39-8B7C-604399E25D79}">
      <dsp:nvSpPr>
        <dsp:cNvPr id="0" name=""/>
        <dsp:cNvSpPr/>
      </dsp:nvSpPr>
      <dsp:spPr>
        <a:xfrm>
          <a:off x="4175760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7596494"/>
            <a:satOff val="30444"/>
            <a:lumOff val="6598"/>
            <a:alphaOff val="0"/>
          </a:schemeClr>
        </a:solidFill>
        <a:ln w="25400" cap="flat" cmpd="sng" algn="ctr">
          <a:solidFill>
            <a:schemeClr val="accent5">
              <a:hueOff val="-7596494"/>
              <a:satOff val="30444"/>
              <a:lumOff val="659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7F5C22-411E-4CD2-8402-09089F530ACB}">
      <dsp:nvSpPr>
        <dsp:cNvPr id="0" name=""/>
        <dsp:cNvSpPr/>
      </dsp:nvSpPr>
      <dsp:spPr>
        <a:xfrm>
          <a:off x="4949952" y="2922385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7888666"/>
            <a:satOff val="31615"/>
            <a:lumOff val="6852"/>
            <a:alphaOff val="0"/>
          </a:schemeClr>
        </a:solidFill>
        <a:ln w="25400" cap="flat" cmpd="sng" algn="ctr">
          <a:solidFill>
            <a:schemeClr val="accent5">
              <a:hueOff val="-7888666"/>
              <a:satOff val="31615"/>
              <a:lumOff val="6852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2BD6FF6-797B-4B64-9FCB-24070384BEFC}">
      <dsp:nvSpPr>
        <dsp:cNvPr id="0" name=""/>
        <dsp:cNvSpPr/>
      </dsp:nvSpPr>
      <dsp:spPr>
        <a:xfrm>
          <a:off x="304800" y="3125585"/>
          <a:ext cx="5486400" cy="4987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300" b="0" kern="1200" dirty="0" smtClean="0">
              <a:solidFill>
                <a:schemeClr val="tx1"/>
              </a:solidFill>
              <a:effectLst/>
            </a:rPr>
            <a:t>Challenges</a:t>
          </a:r>
          <a:endParaRPr lang="en-ZA" sz="2300" b="0" kern="1200" dirty="0">
            <a:solidFill>
              <a:schemeClr val="tx1"/>
            </a:solidFill>
            <a:effectLst/>
          </a:endParaRPr>
        </a:p>
      </dsp:txBody>
      <dsp:txXfrm>
        <a:off x="304800" y="3125585"/>
        <a:ext cx="5486400" cy="498763"/>
      </dsp:txXfrm>
    </dsp:sp>
    <dsp:sp modelId="{DDC1651A-52D9-419A-A2FE-5A72852080BB}">
      <dsp:nvSpPr>
        <dsp:cNvPr id="0" name=""/>
        <dsp:cNvSpPr/>
      </dsp:nvSpPr>
      <dsp:spPr>
        <a:xfrm>
          <a:off x="304800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8180839"/>
            <a:satOff val="32786"/>
            <a:lumOff val="7105"/>
            <a:alphaOff val="0"/>
          </a:schemeClr>
        </a:solidFill>
        <a:ln w="25400" cap="flat" cmpd="sng" algn="ctr">
          <a:solidFill>
            <a:schemeClr val="accent5">
              <a:hueOff val="-8180839"/>
              <a:satOff val="32786"/>
              <a:lumOff val="7105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654A5C0-1D5B-49BA-8DE8-8FC4442C4AE3}">
      <dsp:nvSpPr>
        <dsp:cNvPr id="0" name=""/>
        <dsp:cNvSpPr/>
      </dsp:nvSpPr>
      <dsp:spPr>
        <a:xfrm>
          <a:off x="1078992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8473012"/>
            <a:satOff val="33956"/>
            <a:lumOff val="7359"/>
            <a:alphaOff val="0"/>
          </a:schemeClr>
        </a:solidFill>
        <a:ln w="25400" cap="flat" cmpd="sng" algn="ctr">
          <a:solidFill>
            <a:schemeClr val="accent5">
              <a:hueOff val="-8473012"/>
              <a:satOff val="33956"/>
              <a:lumOff val="735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62620F7-8FC8-494F-8D41-DC2DC40EA5A4}">
      <dsp:nvSpPr>
        <dsp:cNvPr id="0" name=""/>
        <dsp:cNvSpPr/>
      </dsp:nvSpPr>
      <dsp:spPr>
        <a:xfrm>
          <a:off x="1853184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8765185"/>
            <a:satOff val="35127"/>
            <a:lumOff val="7613"/>
            <a:alphaOff val="0"/>
          </a:schemeClr>
        </a:solidFill>
        <a:ln w="25400" cap="flat" cmpd="sng" algn="ctr">
          <a:solidFill>
            <a:schemeClr val="accent5">
              <a:hueOff val="-8765185"/>
              <a:satOff val="35127"/>
              <a:lumOff val="7613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F0083AB-CF1E-431A-AE84-E4D6842F89F6}">
      <dsp:nvSpPr>
        <dsp:cNvPr id="0" name=""/>
        <dsp:cNvSpPr/>
      </dsp:nvSpPr>
      <dsp:spPr>
        <a:xfrm>
          <a:off x="2627376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9057358"/>
            <a:satOff val="36298"/>
            <a:lumOff val="7867"/>
            <a:alphaOff val="0"/>
          </a:schemeClr>
        </a:solidFill>
        <a:ln w="25400" cap="flat" cmpd="sng" algn="ctr">
          <a:solidFill>
            <a:schemeClr val="accent5">
              <a:hueOff val="-9057358"/>
              <a:satOff val="36298"/>
              <a:lumOff val="786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30BC90-6D6C-4323-86C5-7F958349E047}">
      <dsp:nvSpPr>
        <dsp:cNvPr id="0" name=""/>
        <dsp:cNvSpPr/>
      </dsp:nvSpPr>
      <dsp:spPr>
        <a:xfrm>
          <a:off x="3401568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9349531"/>
            <a:satOff val="37469"/>
            <a:lumOff val="8120"/>
            <a:alphaOff val="0"/>
          </a:schemeClr>
        </a:solidFill>
        <a:ln w="25400" cap="flat" cmpd="sng" algn="ctr">
          <a:solidFill>
            <a:schemeClr val="accent5">
              <a:hueOff val="-9349531"/>
              <a:satOff val="37469"/>
              <a:lumOff val="812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62A176-9B0F-46B6-A133-3C3FC128784C}">
      <dsp:nvSpPr>
        <dsp:cNvPr id="0" name=""/>
        <dsp:cNvSpPr/>
      </dsp:nvSpPr>
      <dsp:spPr>
        <a:xfrm>
          <a:off x="4175760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9641703"/>
            <a:satOff val="38640"/>
            <a:lumOff val="8374"/>
            <a:alphaOff val="0"/>
          </a:schemeClr>
        </a:solidFill>
        <a:ln w="25400" cap="flat" cmpd="sng" algn="ctr">
          <a:solidFill>
            <a:schemeClr val="accent5">
              <a:hueOff val="-9641703"/>
              <a:satOff val="38640"/>
              <a:lumOff val="8374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D2BAB84-2535-416C-A050-59DB01EF09C0}">
      <dsp:nvSpPr>
        <dsp:cNvPr id="0" name=""/>
        <dsp:cNvSpPr/>
      </dsp:nvSpPr>
      <dsp:spPr>
        <a:xfrm>
          <a:off x="4949952" y="3624349"/>
          <a:ext cx="731520" cy="121920"/>
        </a:xfrm>
        <a:prstGeom prst="parallelogram">
          <a:avLst>
            <a:gd name="adj" fmla="val 14084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3182295" y="-2008535"/>
          <a:ext cx="761147" cy="4971388"/>
        </a:xfrm>
        <a:prstGeom prst="round1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30400" lvl="1" indent="-230400" algn="l" defTabSz="1066800">
            <a:lnSpc>
              <a:spcPct val="90000"/>
            </a:lnSpc>
            <a:spcBef>
              <a:spcPct val="0"/>
            </a:spcBef>
            <a:spcAft>
              <a:spcPts val="252"/>
            </a:spcAft>
            <a:buChar char="••"/>
          </a:pPr>
          <a:r>
            <a:rPr lang="en-US" sz="2400" kern="1200" dirty="0" smtClean="0">
              <a:effectLst/>
            </a:rPr>
            <a:t> Multi-stage filtration system (SLP) </a:t>
          </a:r>
          <a:r>
            <a:rPr lang="en-US" sz="1800" i="1" kern="1200" dirty="0" smtClean="0">
              <a:effectLst/>
            </a:rPr>
            <a:t>Adoption</a:t>
          </a:r>
          <a:endParaRPr lang="en-US" sz="1800" i="1" kern="1200" dirty="0">
            <a:effectLst/>
          </a:endParaRPr>
        </a:p>
      </dsp:txBody>
      <dsp:txXfrm rot="-5400000">
        <a:off x="1077175" y="96585"/>
        <a:ext cx="4971388" cy="723991"/>
      </dsp:txXfrm>
    </dsp:sp>
    <dsp:sp modelId="{7E429971-BC57-430F-BB25-C0574E5E39E3}">
      <dsp:nvSpPr>
        <dsp:cNvPr id="0" name=""/>
        <dsp:cNvSpPr/>
      </dsp:nvSpPr>
      <dsp:spPr>
        <a:xfrm>
          <a:off x="109" y="0"/>
          <a:ext cx="1077065" cy="951433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endParaRPr 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554" y="46445"/>
        <a:ext cx="984175" cy="858543"/>
      </dsp:txXfrm>
    </dsp:sp>
    <dsp:sp modelId="{B37A5355-225B-4C6F-AED7-6C620F99EECC}">
      <dsp:nvSpPr>
        <dsp:cNvPr id="0" name=""/>
        <dsp:cNvSpPr/>
      </dsp:nvSpPr>
      <dsp:spPr>
        <a:xfrm rot="5400000">
          <a:off x="3182295" y="-1009530"/>
          <a:ext cx="761147" cy="4971388"/>
        </a:xfrm>
        <a:prstGeom prst="round1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effectLst/>
            </a:rPr>
            <a:t>Winch cover (SLP)                   </a:t>
          </a:r>
          <a:r>
            <a:rPr lang="en-US" sz="1800" i="1" kern="1200" dirty="0" smtClean="0">
              <a:effectLst/>
            </a:rPr>
            <a:t>Adoption</a:t>
          </a:r>
          <a:endParaRPr lang="en-US" sz="1800" i="1" kern="1200" dirty="0">
            <a:effectLst/>
          </a:endParaRPr>
        </a:p>
      </dsp:txBody>
      <dsp:txXfrm rot="-5400000">
        <a:off x="1077175" y="1095590"/>
        <a:ext cx="4971388" cy="723991"/>
      </dsp:txXfrm>
    </dsp:sp>
    <dsp:sp modelId="{C04276DC-EE64-470A-B8BC-09067B8045FA}">
      <dsp:nvSpPr>
        <dsp:cNvPr id="0" name=""/>
        <dsp:cNvSpPr/>
      </dsp:nvSpPr>
      <dsp:spPr>
        <a:xfrm>
          <a:off x="109" y="1000447"/>
          <a:ext cx="1077065" cy="951433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40958"/>
                <a:satOff val="-5040"/>
                <a:lumOff val="28042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</a:t>
          </a:r>
          <a:endParaRPr 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554" y="1046892"/>
        <a:ext cx="984175" cy="858543"/>
      </dsp:txXfrm>
    </dsp:sp>
    <dsp:sp modelId="{C7C3E6FD-D83F-4BDA-907E-B5EE041DA931}">
      <dsp:nvSpPr>
        <dsp:cNvPr id="0" name=""/>
        <dsp:cNvSpPr/>
      </dsp:nvSpPr>
      <dsp:spPr>
        <a:xfrm rot="5400000">
          <a:off x="3182295" y="-10524"/>
          <a:ext cx="761147" cy="4971388"/>
        </a:xfrm>
        <a:prstGeom prst="round1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effectLst/>
            </a:rPr>
            <a:t>QAFS – </a:t>
          </a:r>
          <a:r>
            <a:rPr lang="en-US" sz="1600" i="1" kern="1200" dirty="0" err="1" smtClean="0">
              <a:effectLst/>
            </a:rPr>
            <a:t>realtime</a:t>
          </a:r>
          <a:r>
            <a:rPr lang="en-US" sz="1600" i="1" kern="1200" dirty="0" smtClean="0">
              <a:effectLst/>
            </a:rPr>
            <a:t> monitoring </a:t>
          </a:r>
          <a:r>
            <a:rPr lang="en-US" sz="2400" kern="1200" dirty="0" smtClean="0">
              <a:effectLst/>
            </a:rPr>
            <a:t>(LP)                                   </a:t>
          </a:r>
          <a:r>
            <a:rPr lang="en-US" sz="1800" i="1" kern="1200" dirty="0" smtClean="0">
              <a:effectLst/>
            </a:rPr>
            <a:t>Develop as per process requirements</a:t>
          </a:r>
          <a:endParaRPr lang="en-US" sz="2400" kern="1200" dirty="0">
            <a:effectLst/>
          </a:endParaRPr>
        </a:p>
      </dsp:txBody>
      <dsp:txXfrm rot="-5400000">
        <a:off x="1077175" y="2094596"/>
        <a:ext cx="4971388" cy="723991"/>
      </dsp:txXfrm>
    </dsp:sp>
    <dsp:sp modelId="{F5034101-5B7D-4FE7-B47A-5A48CF39606B}">
      <dsp:nvSpPr>
        <dsp:cNvPr id="0" name=""/>
        <dsp:cNvSpPr/>
      </dsp:nvSpPr>
      <dsp:spPr>
        <a:xfrm>
          <a:off x="109" y="1999452"/>
          <a:ext cx="1077065" cy="951433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</a:t>
          </a:r>
          <a:endParaRPr lang="en-US" sz="4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554" y="2045897"/>
        <a:ext cx="984175" cy="858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103" y="1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2D7AD-DA14-4518-A45F-BCE4B38E8C70}" type="datetimeFigureOut">
              <a:rPr lang="en-US" smtClean="0"/>
              <a:t>6/20/2014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59" y="4714480"/>
            <a:ext cx="5439358" cy="4467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103" y="9428962"/>
            <a:ext cx="2945050" cy="4959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9A798-6B2B-40D6-8B85-5EBD56657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5AA6-0D00-4313-A42E-433812463DD9}" type="datetimeFigureOut">
              <a:rPr lang="en-US" smtClean="0"/>
              <a:pPr/>
              <a:t>6/20/2014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ohan.c.vanrensburg@angloamerican.com" TargetMode="External"/><Relationship Id="rId5" Type="http://schemas.openxmlformats.org/officeDocument/2006/relationships/hyperlink" Target="mailto:ABanyini@chamberofmines.org.za" TargetMode="External"/><Relationship Id="rId4" Type="http://schemas.openxmlformats.org/officeDocument/2006/relationships/hyperlink" Target="mailto:gerriepienaar69@gmail.co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.emf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file:///C:\Users\user\Documents\Work%20Files\MOSH\Interest%20Group\Progress%20reporting%20template%20Mikes%20version3.xlsx" TargetMode="Externa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779912" y="1916832"/>
            <a:ext cx="5328592" cy="3816424"/>
          </a:xfrm>
        </p:spPr>
        <p:txBody>
          <a:bodyPr>
            <a:noAutofit/>
          </a:bodyPr>
          <a:lstStyle/>
          <a:p>
            <a:r>
              <a:rPr lang="en-ZA" sz="6000" b="1" dirty="0" smtClean="0">
                <a:solidFill>
                  <a:schemeClr val="bg1"/>
                </a:solidFill>
              </a:rPr>
              <a:t/>
            </a:r>
            <a:br>
              <a:rPr lang="en-ZA" sz="6000" b="1" dirty="0" smtClean="0">
                <a:solidFill>
                  <a:schemeClr val="bg1"/>
                </a:solidFill>
              </a:rPr>
            </a:br>
            <a:r>
              <a:rPr lang="en-ZA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U S T</a:t>
            </a:r>
            <a:br>
              <a:rPr lang="en-ZA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Up-date</a:t>
            </a:r>
            <a: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Z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A" sz="2000" dirty="0" smtClean="0">
                <a:solidFill>
                  <a:schemeClr val="bg1"/>
                </a:solidFill>
              </a:rPr>
              <a:t/>
            </a:r>
            <a:br>
              <a:rPr lang="en-ZA" sz="2000" dirty="0" smtClean="0">
                <a:solidFill>
                  <a:schemeClr val="bg1"/>
                </a:solidFill>
              </a:rPr>
            </a:br>
            <a:r>
              <a:rPr lang="en-ZA" b="1" dirty="0" smtClean="0">
                <a:solidFill>
                  <a:schemeClr val="bg1"/>
                </a:solidFill>
              </a:rPr>
              <a:t/>
            </a:r>
            <a:br>
              <a:rPr lang="en-ZA" b="1" dirty="0" smtClean="0">
                <a:solidFill>
                  <a:schemeClr val="bg1"/>
                </a:solidFill>
              </a:rPr>
            </a:br>
            <a:r>
              <a:rPr lang="en-ZA" b="1" dirty="0">
                <a:solidFill>
                  <a:schemeClr val="bg1"/>
                </a:solidFill>
              </a:rPr>
              <a:t/>
            </a:r>
            <a:br>
              <a:rPr lang="en-ZA" b="1" dirty="0">
                <a:solidFill>
                  <a:schemeClr val="bg1"/>
                </a:solidFill>
              </a:rPr>
            </a:br>
            <a:endParaRPr lang="en-US" sz="2800" dirty="0">
              <a:solidFill>
                <a:srgbClr val="FFC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165304"/>
            <a:ext cx="9144000" cy="846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5173377" y="6306247"/>
            <a:ext cx="3215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u="sng" dirty="0" smtClean="0">
                <a:latin typeface="Arial" pitchFamily="34" charset="0"/>
                <a:cs typeface="Arial" pitchFamily="34" charset="0"/>
              </a:rPr>
              <a:t>CHAMBER OF MINES OF SOUTH AFRICA</a:t>
            </a:r>
          </a:p>
          <a:p>
            <a:pPr algn="ctr"/>
            <a:r>
              <a:rPr lang="en-ZA" sz="1200" i="1" dirty="0" smtClean="0">
                <a:solidFill>
                  <a:srgbClr val="FF0000"/>
                </a:solidFill>
              </a:rPr>
              <a:t>Putting South Africa First</a:t>
            </a:r>
            <a:endParaRPr lang="en-ZA" sz="1200" i="1" dirty="0">
              <a:solidFill>
                <a:srgbClr val="FF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1074" y="6242200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 descr="http://www.pbmr.co.za/contenthtml/files/Image/aboutus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855" y="6178620"/>
            <a:ext cx="797649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/>
          <p:cNvSpPr/>
          <p:nvPr/>
        </p:nvSpPr>
        <p:spPr>
          <a:xfrm>
            <a:off x="4680133" y="260648"/>
            <a:ext cx="3573962" cy="151216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4961" y="349160"/>
            <a:ext cx="2849407" cy="133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5364088" y="1789320"/>
            <a:ext cx="2206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solidFill>
                  <a:schemeClr val="bg1"/>
                </a:solidFill>
              </a:rPr>
              <a:t>L E A R N I N G   H U B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3491880" y="5013176"/>
            <a:ext cx="5472608" cy="1152128"/>
          </a:xfrm>
        </p:spPr>
        <p:txBody>
          <a:bodyPr/>
          <a:lstStyle/>
          <a:p>
            <a:pPr algn="r"/>
            <a:r>
              <a:rPr lang="en-ZA" sz="1400" i="1" dirty="0" smtClean="0">
                <a:solidFill>
                  <a:schemeClr val="bg1"/>
                </a:solidFill>
              </a:rPr>
              <a:t>by</a:t>
            </a:r>
          </a:p>
          <a:p>
            <a:pPr algn="r"/>
            <a:r>
              <a:rPr lang="en-ZA" sz="1600" dirty="0" smtClean="0">
                <a:solidFill>
                  <a:schemeClr val="bg1"/>
                </a:solidFill>
              </a:rPr>
              <a:t>Gerrie Pienaar, Johan van Rensburg and Dr Audrey </a:t>
            </a:r>
            <a:r>
              <a:rPr lang="en-ZA" sz="1600" dirty="0" err="1" smtClean="0">
                <a:solidFill>
                  <a:schemeClr val="bg1"/>
                </a:solidFill>
              </a:rPr>
              <a:t>Banyini</a:t>
            </a:r>
            <a:r>
              <a:rPr lang="en-ZA" sz="1400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ZA" sz="1400" dirty="0" smtClean="0">
                <a:solidFill>
                  <a:schemeClr val="bg1">
                    <a:lumMod val="95000"/>
                  </a:schemeClr>
                </a:solidFill>
              </a:rPr>
              <a:t>20  June 2014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4680" y="4428728"/>
            <a:ext cx="9148680" cy="7284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Rectangle 8"/>
          <p:cNvSpPr/>
          <p:nvPr/>
        </p:nvSpPr>
        <p:spPr>
          <a:xfrm>
            <a:off x="-4680" y="980728"/>
            <a:ext cx="9148680" cy="3456384"/>
          </a:xfrm>
          <a:prstGeom prst="rect">
            <a:avLst/>
          </a:prstGeom>
          <a:solidFill>
            <a:srgbClr val="ABDD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" name="Rectangle 9"/>
          <p:cNvSpPr/>
          <p:nvPr/>
        </p:nvSpPr>
        <p:spPr>
          <a:xfrm>
            <a:off x="263461" y="1563176"/>
            <a:ext cx="8609140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 smtClean="0"/>
              <a:t>For more information</a:t>
            </a:r>
          </a:p>
          <a:p>
            <a:pPr algn="ctr"/>
            <a:r>
              <a:rPr lang="en-US" sz="3600" dirty="0" smtClean="0"/>
              <a:t>contact the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smtClean="0"/>
              <a:t>LEARNING HUB DUST TEAM</a:t>
            </a:r>
          </a:p>
          <a:p>
            <a:pPr algn="ctr"/>
            <a:r>
              <a:rPr lang="en-US" sz="3600" dirty="0" smtClean="0"/>
              <a:t>at</a:t>
            </a:r>
          </a:p>
          <a:p>
            <a:pPr algn="ctr"/>
            <a:r>
              <a:rPr lang="en-US" sz="3600" b="1" dirty="0" smtClean="0"/>
              <a:t>011 498 7100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64" y="5621460"/>
            <a:ext cx="5646788" cy="831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304" y="5557572"/>
            <a:ext cx="1594200" cy="7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7338207" y="6319728"/>
            <a:ext cx="15343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dirty="0" smtClean="0"/>
              <a:t>L E A R N I N G   H U B</a:t>
            </a:r>
            <a:endParaRPr lang="en-ZA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373508" y="4499644"/>
            <a:ext cx="1966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dirty="0" smtClean="0"/>
              <a:t>GERRIE PIENAAR</a:t>
            </a:r>
          </a:p>
          <a:p>
            <a:pPr algn="ctr"/>
            <a:r>
              <a:rPr lang="en-ZA" sz="1200" dirty="0" smtClean="0">
                <a:hlinkClick r:id="rId4"/>
              </a:rPr>
              <a:t>gerriepienaar69@gmail.com</a:t>
            </a:r>
            <a:endParaRPr lang="en-ZA" sz="1200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6444208" y="4493151"/>
            <a:ext cx="2336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dirty="0" smtClean="0"/>
              <a:t>Dr AUDREY BANYINI</a:t>
            </a:r>
          </a:p>
          <a:p>
            <a:pPr algn="ctr"/>
            <a:r>
              <a:rPr lang="en-ZA" sz="1200" dirty="0">
                <a:hlinkClick r:id="rId5"/>
              </a:rPr>
              <a:t>ABanyini@chamberofmines.org.za</a:t>
            </a:r>
            <a:endParaRPr lang="en-ZA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088409" y="4495472"/>
            <a:ext cx="2851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200" b="1" dirty="0" smtClean="0"/>
              <a:t>JOHAN van RENSBURG</a:t>
            </a:r>
          </a:p>
          <a:p>
            <a:pPr algn="ctr"/>
            <a:r>
              <a:rPr lang="en-ZA" sz="1200" dirty="0" smtClean="0">
                <a:hlinkClick r:id="rId6"/>
              </a:rPr>
              <a:t>johan.c.vanrensburg@angloamerican.com</a:t>
            </a:r>
            <a:r>
              <a:rPr lang="en-ZA" sz="1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92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Content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899592" y="6114960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309032079"/>
              </p:ext>
            </p:extLst>
          </p:nvPr>
        </p:nvGraphicFramePr>
        <p:xfrm>
          <a:off x="1403648" y="11967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28401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>
                <a:latin typeface="Arial" pitchFamily="34" charset="0"/>
                <a:cs typeface="Arial" pitchFamily="34" charset="0"/>
              </a:rPr>
              <a:t>Mission and Values – MOSH Dust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/>
        </p:nvCxnSpPr>
        <p:spPr>
          <a:xfrm>
            <a:off x="899592" y="6114960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07479"/>
              </p:ext>
            </p:extLst>
          </p:nvPr>
        </p:nvGraphicFramePr>
        <p:xfrm>
          <a:off x="467560" y="662414"/>
          <a:ext cx="8208912" cy="53340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872207"/>
                <a:gridCol w="1512168"/>
                <a:gridCol w="4824537"/>
              </a:tblGrid>
              <a:tr h="370840">
                <a:tc>
                  <a:txBody>
                    <a:bodyPr/>
                    <a:lstStyle/>
                    <a:p>
                      <a:r>
                        <a:rPr lang="en-ZA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Mission</a:t>
                      </a:r>
                      <a:endParaRPr lang="en-ZA" sz="3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 anchorCtr="1">
                    <a:solidFill>
                      <a:srgbClr val="355E8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600" b="0" dirty="0" smtClean="0"/>
                        <a:t>To facilitate the adoption of leading practices through a people orientated process to significantly improve occupational health and safety in the minerals industry with specific focus on </a:t>
                      </a:r>
                      <a:r>
                        <a:rPr lang="en-ZA" sz="16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THE ELIMINATION OF SILICOSIS AND DUST RELATED DISEASES</a:t>
                      </a:r>
                      <a:endParaRPr lang="en-ZA" b="1" i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355E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  <a:tr h="944880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32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Values</a:t>
                      </a:r>
                      <a:endParaRPr lang="en-ZA" sz="32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People</a:t>
                      </a:r>
                      <a:endParaRPr lang="en-Z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Zero harm to people is what we care about; it is our ultimate and continuing objective</a:t>
                      </a:r>
                      <a:endParaRPr lang="en-Z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944880"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Empathy</a:t>
                      </a:r>
                      <a:endParaRPr lang="en-Z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Demonstrated alignment with people’s  values for safety and health and effective communication is our primary means to earning the confidence of  employees and  leadership credibility </a:t>
                      </a:r>
                      <a:endParaRPr lang="en-Z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944880"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Excellence</a:t>
                      </a:r>
                      <a:endParaRPr lang="en-Z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Goals and standards for our work will be consistent with the highest standards worldwide for safety and health performance</a:t>
                      </a:r>
                      <a:endParaRPr lang="en-Z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944880">
                <a:tc v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Involvement</a:t>
                      </a:r>
                      <a:endParaRPr lang="en-ZA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Employees at all levels will be involved at the design, implementation and measurement of technologies and best practices that may effect them;</a:t>
                      </a:r>
                      <a:r>
                        <a:rPr lang="en-ZA" sz="1400" baseline="0" dirty="0" smtClean="0"/>
                        <a:t> it creates ownership and better  assures success </a:t>
                      </a:r>
                      <a:endParaRPr lang="en-ZA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39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4361312" y="-108637"/>
            <a:ext cx="7631137" cy="3212976"/>
            <a:chOff x="4361312" y="-108637"/>
            <a:chExt cx="7631137" cy="3212976"/>
          </a:xfrm>
        </p:grpSpPr>
        <p:sp>
          <p:nvSpPr>
            <p:cNvPr id="27" name="Oval 26"/>
            <p:cNvSpPr/>
            <p:nvPr/>
          </p:nvSpPr>
          <p:spPr>
            <a:xfrm>
              <a:off x="4361312" y="-108637"/>
              <a:ext cx="7631137" cy="3212976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973838" y="620688"/>
              <a:ext cx="378621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ZA" b="1" dirty="0" smtClean="0"/>
                <a:t>Activities in the Coal sector</a:t>
              </a:r>
              <a:r>
                <a:rPr lang="en-ZA" dirty="0" smtClean="0"/>
                <a:t>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ZA" i="1" dirty="0" err="1" smtClean="0"/>
                <a:t>Realtime</a:t>
              </a:r>
              <a:r>
                <a:rPr lang="en-ZA" i="1" dirty="0" smtClean="0"/>
                <a:t> monitoring: e-sampler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ZA" i="1" dirty="0" smtClean="0"/>
                <a:t>Develop their expert model, align it with the rest of industry and align their practices accordingly and get some traction going forward</a:t>
              </a:r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20" y="1556792"/>
            <a:ext cx="3212306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2014 Key Focus Areas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1" name="Rectangle 43"/>
          <p:cNvSpPr>
            <a:spLocks noChangeArrowheads="1"/>
          </p:cNvSpPr>
          <p:nvPr/>
        </p:nvSpPr>
        <p:spPr bwMode="auto">
          <a:xfrm>
            <a:off x="71407" y="642918"/>
            <a:ext cx="85725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SLP’s widespread adoption and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Development of QAFS 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2" name="Diagram 31"/>
          <p:cNvGraphicFramePr/>
          <p:nvPr>
            <p:extLst>
              <p:ext uri="{D42A27DB-BD31-4B8C-83A1-F6EECF244321}">
                <p14:modId xmlns:p14="http://schemas.microsoft.com/office/powerpoint/2010/main" val="3099247723"/>
              </p:ext>
            </p:extLst>
          </p:nvPr>
        </p:nvGraphicFramePr>
        <p:xfrm>
          <a:off x="2771800" y="2636912"/>
          <a:ext cx="6048672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525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2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Up-coming practices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71407" y="642918"/>
            <a:ext cx="8572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2014 and beyond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Circular Arrow 35"/>
          <p:cNvSpPr/>
          <p:nvPr/>
        </p:nvSpPr>
        <p:spPr>
          <a:xfrm rot="21167826" flipV="1">
            <a:off x="-480516" y="-569928"/>
            <a:ext cx="7886246" cy="6048672"/>
          </a:xfrm>
          <a:prstGeom prst="circularArrow">
            <a:avLst>
              <a:gd name="adj1" fmla="val 12500"/>
              <a:gd name="adj2" fmla="val 737305"/>
              <a:gd name="adj3" fmla="val 20457681"/>
              <a:gd name="adj4" fmla="val 12306430"/>
              <a:gd name="adj5" fmla="val 12500"/>
            </a:avLst>
          </a:prstGeom>
          <a:solidFill>
            <a:srgbClr val="C00000"/>
          </a:solidFill>
          <a:ln>
            <a:noFill/>
          </a:ln>
          <a:scene3d>
            <a:camera prst="perspectiveRelaxed"/>
            <a:lightRig rig="threePt" dir="t"/>
          </a:scene3d>
          <a:sp3d extrusionH="495300" contourW="12700" prstMaterial="softEdge">
            <a:bevelT prst="angle"/>
            <a:bevelB/>
            <a:extrusionClr>
              <a:schemeClr val="accent2">
                <a:lumMod val="50000"/>
              </a:schemeClr>
            </a:extrusionClr>
            <a:contourClr>
              <a:srgbClr val="C0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>
              <a:solidFill>
                <a:schemeClr val="tx1"/>
              </a:solidFill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83" y="3647850"/>
            <a:ext cx="885471" cy="96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094" y="3729608"/>
            <a:ext cx="885471" cy="96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9552" y="2404805"/>
            <a:ext cx="885471" cy="96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0" name="Straight Connector 39"/>
          <p:cNvCxnSpPr>
            <a:stCxn id="37" idx="0"/>
          </p:cNvCxnSpPr>
          <p:nvPr/>
        </p:nvCxnSpPr>
        <p:spPr>
          <a:xfrm flipV="1">
            <a:off x="1450419" y="2526169"/>
            <a:ext cx="0" cy="1121681"/>
          </a:xfrm>
          <a:prstGeom prst="line">
            <a:avLst/>
          </a:prstGeom>
          <a:ln w="1905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475656" y="2500341"/>
            <a:ext cx="2028438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400" indent="-230400">
              <a:spcAft>
                <a:spcPts val="252"/>
              </a:spcAft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water </a:t>
            </a:r>
          </a:p>
          <a:p>
            <a:pPr marL="230400" indent="-230400">
              <a:spcAft>
                <a:spcPts val="252"/>
              </a:spcAft>
            </a:pP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blast (SLP)</a:t>
            </a:r>
          </a:p>
          <a:p>
            <a:pPr marL="230400" lvl="0" indent="-230400">
              <a:spcAft>
                <a:spcPts val="252"/>
              </a:spcAft>
            </a:pPr>
            <a:r>
              <a:rPr lang="en-US" sz="1200" i="1" dirty="0"/>
              <a:t>The internal docs submitted </a:t>
            </a:r>
            <a:endParaRPr lang="en-US" sz="1200" i="1" dirty="0" smtClean="0"/>
          </a:p>
          <a:p>
            <a:pPr marL="230400" lvl="0" indent="-230400">
              <a:spcAft>
                <a:spcPts val="252"/>
              </a:spcAft>
            </a:pPr>
            <a:r>
              <a:rPr lang="en-US" sz="1200" i="1" dirty="0" smtClean="0"/>
              <a:t>to </a:t>
            </a:r>
            <a:r>
              <a:rPr lang="en-US" sz="1200" i="1" dirty="0" err="1"/>
              <a:t>HoLH</a:t>
            </a:r>
            <a:r>
              <a:rPr lang="en-US" sz="1200" i="1" dirty="0"/>
              <a:t> for review – will only </a:t>
            </a:r>
            <a:endParaRPr lang="en-US" sz="1200" i="1" dirty="0" smtClean="0"/>
          </a:p>
          <a:p>
            <a:pPr marL="230400" lvl="0" indent="-230400">
              <a:spcAft>
                <a:spcPts val="252"/>
              </a:spcAft>
            </a:pPr>
            <a:r>
              <a:rPr lang="en-US" sz="1200" i="1" dirty="0" smtClean="0"/>
              <a:t>be </a:t>
            </a:r>
            <a:r>
              <a:rPr lang="en-US" sz="1200" i="1" dirty="0"/>
              <a:t>considered in 2015</a:t>
            </a:r>
          </a:p>
          <a:p>
            <a:pPr marL="230400" indent="-230400">
              <a:spcAft>
                <a:spcPts val="252"/>
              </a:spcAft>
            </a:pP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flipH="1" flipV="1">
            <a:off x="3938845" y="2358380"/>
            <a:ext cx="2" cy="1371228"/>
          </a:xfrm>
          <a:prstGeom prst="line">
            <a:avLst/>
          </a:prstGeom>
          <a:ln w="1905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964083" y="2334521"/>
            <a:ext cx="18611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Telescopic spray system (SLP)</a:t>
            </a:r>
          </a:p>
          <a:p>
            <a:r>
              <a:rPr lang="en-US" sz="1200" i="1" dirty="0"/>
              <a:t>The internal docs submitted to </a:t>
            </a:r>
            <a:r>
              <a:rPr lang="en-US" sz="1200" i="1" dirty="0" err="1"/>
              <a:t>HoLH</a:t>
            </a:r>
            <a:r>
              <a:rPr lang="en-US" sz="1200" i="1" dirty="0"/>
              <a:t> for review – will only be considered in 2015</a:t>
            </a:r>
          </a:p>
          <a:p>
            <a:pPr lvl="0"/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6480264" y="1283371"/>
            <a:ext cx="1" cy="1121683"/>
          </a:xfrm>
          <a:prstGeom prst="line">
            <a:avLst/>
          </a:prstGeom>
          <a:ln w="19050">
            <a:solidFill>
              <a:srgbClr val="C0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505501" y="1233768"/>
            <a:ext cx="17389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QAFS - 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(LP) 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i="1" dirty="0" smtClean="0"/>
              <a:t>Continuing </a:t>
            </a:r>
            <a:r>
              <a:rPr lang="en-US" sz="1200" i="1" dirty="0"/>
              <a:t>with the process – will only be considered in 2015</a:t>
            </a:r>
            <a:endParaRPr lang="en-ZA" sz="1200" dirty="0"/>
          </a:p>
          <a:p>
            <a:pPr lvl="0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601579" y="5015498"/>
            <a:ext cx="32909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 smtClean="0"/>
              <a:t>Activities in the Coal sector</a:t>
            </a:r>
            <a:r>
              <a:rPr lang="en-ZA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600" dirty="0" err="1" smtClean="0"/>
              <a:t>Realtime</a:t>
            </a:r>
            <a:r>
              <a:rPr lang="en-ZA" sz="1600" dirty="0" smtClean="0"/>
              <a:t> monitoring: “e-sampler” – possible alignment  with QAFS</a:t>
            </a:r>
          </a:p>
        </p:txBody>
      </p:sp>
    </p:spTree>
    <p:extLst>
      <p:ext uri="{BB962C8B-B14F-4D97-AF65-F5344CB8AC3E}">
        <p14:creationId xmlns:p14="http://schemas.microsoft.com/office/powerpoint/2010/main" val="138888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6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progress report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7" name="Text Placeholder 2"/>
          <p:cNvSpPr txBox="1">
            <a:spLocks/>
          </p:cNvSpPr>
          <p:nvPr/>
        </p:nvSpPr>
        <p:spPr>
          <a:xfrm>
            <a:off x="217480" y="768142"/>
            <a:ext cx="8810811" cy="428610"/>
          </a:xfrm>
          <a:prstGeom prst="rect">
            <a:avLst/>
          </a:prstGeom>
        </p:spPr>
        <p:txBody>
          <a:bodyPr/>
          <a:lstStyle/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Winch covers</a:t>
            </a:r>
            <a:endParaRPr lang="en-ZA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73" y="1255112"/>
            <a:ext cx="8626392" cy="30358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Up Arrow 28"/>
          <p:cNvSpPr/>
          <p:nvPr/>
        </p:nvSpPr>
        <p:spPr>
          <a:xfrm>
            <a:off x="3036304" y="4320392"/>
            <a:ext cx="214005" cy="432048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TextBox 29"/>
          <p:cNvSpPr txBox="1"/>
          <p:nvPr/>
        </p:nvSpPr>
        <p:spPr>
          <a:xfrm>
            <a:off x="285721" y="4653136"/>
            <a:ext cx="86067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dirty="0" smtClean="0"/>
              <a:t>NOTE: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 smtClean="0"/>
              <a:t>This template was only approved on 10-06-14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 smtClean="0"/>
              <a:t>There is a number of operations that have not reported yet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 smtClean="0"/>
              <a:t>Interest Group was requested to submit update by end of June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/>
              <a:t>Compliance to the adoption process still to be </a:t>
            </a:r>
            <a:r>
              <a:rPr lang="en-ZA" sz="1400" dirty="0" smtClean="0"/>
              <a:t>included</a:t>
            </a:r>
            <a:endParaRPr lang="en-ZA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7407607" y="4496919"/>
            <a:ext cx="1584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200" i="1" dirty="0" smtClean="0"/>
              <a:t>Advisory Committee request included</a:t>
            </a:r>
            <a:endParaRPr lang="en-ZA" sz="1200" i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8559736" y="4310512"/>
            <a:ext cx="0" cy="2470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2958779" y="4036128"/>
            <a:ext cx="361789" cy="3617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2413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3410" y="722292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400" b="1" i="0" u="none" strike="noStrike" kern="1200" cap="none" spc="0" normalizeH="0" baseline="0" noProof="0" dirty="0">
              <a:ln>
                <a:noFill/>
              </a:ln>
              <a:solidFill>
                <a:srgbClr val="C49F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223838" y="152376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progress report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1" y="1286791"/>
            <a:ext cx="8606760" cy="27182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2"/>
          <p:cNvSpPr txBox="1">
            <a:spLocks/>
          </p:cNvSpPr>
          <p:nvPr/>
        </p:nvSpPr>
        <p:spPr>
          <a:xfrm>
            <a:off x="217480" y="768142"/>
            <a:ext cx="8810811" cy="428610"/>
          </a:xfrm>
          <a:prstGeom prst="rect">
            <a:avLst/>
          </a:prstGeom>
        </p:spPr>
        <p:txBody>
          <a:bodyPr/>
          <a:lstStyle/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Multi-stage Filtration System</a:t>
            </a:r>
            <a:endParaRPr lang="en-ZA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1" y="4653136"/>
            <a:ext cx="86067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dirty="0" smtClean="0"/>
              <a:t>NOTE: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/>
              <a:t>This template was only approved on </a:t>
            </a:r>
            <a:r>
              <a:rPr lang="en-ZA" sz="1400" dirty="0" smtClean="0"/>
              <a:t>10-06-14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 smtClean="0"/>
              <a:t>There is a number of operations that have not reported yet </a:t>
            </a:r>
            <a:r>
              <a:rPr lang="en-ZA" sz="1400" dirty="0" err="1" smtClean="0"/>
              <a:t>eg</a:t>
            </a:r>
            <a:r>
              <a:rPr lang="en-ZA" sz="1400" dirty="0" smtClean="0"/>
              <a:t> Sibanye Gold </a:t>
            </a:r>
            <a:r>
              <a:rPr lang="en-ZA" sz="1400" dirty="0" err="1" smtClean="0"/>
              <a:t>Kloof</a:t>
            </a:r>
            <a:r>
              <a:rPr lang="en-ZA" sz="1400" dirty="0" smtClean="0"/>
              <a:t> and </a:t>
            </a:r>
            <a:r>
              <a:rPr lang="en-ZA" sz="1400" dirty="0" err="1" smtClean="0"/>
              <a:t>Driefontein</a:t>
            </a:r>
            <a:r>
              <a:rPr lang="en-ZA" sz="1400" dirty="0" smtClean="0"/>
              <a:t> operations, AGA only one shaft reported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 smtClean="0"/>
              <a:t>Interest Group was requested to submit update by end of June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1400" dirty="0" smtClean="0"/>
              <a:t>Compliance to the adoption process still to be included</a:t>
            </a:r>
            <a:endParaRPr lang="en-ZA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7308303" y="4191471"/>
            <a:ext cx="15841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200" i="1" dirty="0" smtClean="0"/>
              <a:t>Advisory Committee request included</a:t>
            </a:r>
            <a:endParaRPr lang="en-ZA" sz="1200" i="1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8460432" y="4005064"/>
            <a:ext cx="0" cy="2470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Up Arrow 21"/>
          <p:cNvSpPr/>
          <p:nvPr/>
        </p:nvSpPr>
        <p:spPr>
          <a:xfrm>
            <a:off x="3063600" y="4020136"/>
            <a:ext cx="214005" cy="432048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Oval 24"/>
          <p:cNvSpPr/>
          <p:nvPr/>
        </p:nvSpPr>
        <p:spPr>
          <a:xfrm>
            <a:off x="2986075" y="3735872"/>
            <a:ext cx="361789" cy="3617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4820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SLP progress reporting - future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628800"/>
            <a:ext cx="8945599" cy="2724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ction Button: Document 1">
            <a:hlinkClick r:id="rId5" action="ppaction://hlinkfile" highlightClick="1"/>
          </p:cNvPr>
          <p:cNvSpPr/>
          <p:nvPr/>
        </p:nvSpPr>
        <p:spPr>
          <a:xfrm>
            <a:off x="8248017" y="5517232"/>
            <a:ext cx="512035" cy="504056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01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1187624" y="674513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6215656"/>
            <a:ext cx="857256" cy="59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2347" y="6263168"/>
            <a:ext cx="1000133" cy="4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 Placeholder 4"/>
          <p:cNvSpPr txBox="1">
            <a:spLocks/>
          </p:cNvSpPr>
          <p:nvPr/>
        </p:nvSpPr>
        <p:spPr>
          <a:xfrm>
            <a:off x="1500166" y="630351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1187624" y="6225026"/>
            <a:ext cx="7572428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Challenges</a:t>
            </a:r>
            <a:endParaRPr kumimoji="0" lang="en-ZA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95536" y="792840"/>
            <a:ext cx="428628" cy="57606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b="1" dirty="0" smtClean="0">
                <a:solidFill>
                  <a:schemeClr val="tx1"/>
                </a:solidFill>
              </a:rPr>
              <a:t>No</a:t>
            </a:r>
            <a:endParaRPr lang="en-ZA" sz="1400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79104" y="792840"/>
            <a:ext cx="2533960" cy="576064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buClr>
                <a:srgbClr val="7CC20A"/>
              </a:buClr>
            </a:pPr>
            <a:r>
              <a:rPr lang="en-US" sz="1400" b="1" dirty="0" smtClean="0">
                <a:solidFill>
                  <a:schemeClr val="bg1"/>
                </a:solidFill>
              </a:rPr>
              <a:t>Issues</a:t>
            </a:r>
            <a:r>
              <a:rPr lang="en-US" sz="1400" b="1" dirty="0">
                <a:solidFill>
                  <a:schemeClr val="bg1"/>
                </a:solidFill>
              </a:rPr>
              <a:t>, Risks, </a:t>
            </a:r>
            <a:r>
              <a:rPr lang="en-US" sz="1400" b="1" dirty="0" smtClean="0">
                <a:solidFill>
                  <a:schemeClr val="bg1"/>
                </a:solidFill>
              </a:rPr>
              <a:t>Concerns</a:t>
            </a:r>
            <a:endParaRPr lang="en-US" sz="14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477198" y="792840"/>
            <a:ext cx="2555846" cy="57606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  <a:buClr>
                <a:srgbClr val="7CC20A"/>
              </a:buClr>
              <a:defRPr/>
            </a:pPr>
            <a:r>
              <a:rPr lang="en-US" sz="1400" b="1" dirty="0">
                <a:solidFill>
                  <a:schemeClr val="tx1"/>
                </a:solidFill>
              </a:rPr>
              <a:t>Response - Remedial  Action </a:t>
            </a:r>
            <a:endParaRPr lang="en-US" sz="1400" b="1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092876" y="792840"/>
            <a:ext cx="1363212" cy="5760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  <a:buClr>
                <a:srgbClr val="7CC20A"/>
              </a:buClr>
              <a:defRPr/>
            </a:pPr>
            <a:r>
              <a:rPr lang="en-US" sz="1400" b="1" dirty="0">
                <a:solidFill>
                  <a:schemeClr val="tx1"/>
                </a:solidFill>
              </a:rPr>
              <a:t>Due Date</a:t>
            </a:r>
            <a:endParaRPr lang="en-US" sz="1400" b="1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528096" y="792840"/>
            <a:ext cx="1116124" cy="5760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40000"/>
              </a:spcAft>
              <a:buClr>
                <a:srgbClr val="7CC20A"/>
              </a:buClr>
              <a:defRPr/>
            </a:pPr>
            <a:r>
              <a:rPr lang="en-US" sz="1400" b="1" dirty="0">
                <a:solidFill>
                  <a:schemeClr val="tx1"/>
                </a:solidFill>
              </a:rPr>
              <a:t>Resp. Person</a:t>
            </a:r>
            <a:endParaRPr lang="en-US" sz="1400" b="1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72296" y="1484784"/>
            <a:ext cx="2540040" cy="18002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bg1"/>
                </a:solidFill>
              </a:rPr>
              <a:t>Widespread adoption of current SLP’s (multi-stage filtration system and winch cover)</a:t>
            </a: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Adoption v/s implementation </a:t>
            </a:r>
            <a:endParaRPr 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491880" y="1484784"/>
            <a:ext cx="2540040" cy="18002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tx1"/>
                </a:solidFill>
                <a:cs typeface="Arial" pitchFamily="34" charset="0"/>
              </a:rPr>
              <a:t>Thru the </a:t>
            </a:r>
            <a:r>
              <a:rPr lang="en-US" sz="1400" b="1" dirty="0" smtClean="0">
                <a:solidFill>
                  <a:schemeClr val="tx1"/>
                </a:solidFill>
                <a:cs typeface="Arial" pitchFamily="34" charset="0"/>
              </a:rPr>
              <a:t>Interest Group </a:t>
            </a:r>
            <a:r>
              <a:rPr lang="en-US" sz="1400" dirty="0" smtClean="0">
                <a:solidFill>
                  <a:schemeClr val="tx1"/>
                </a:solidFill>
                <a:cs typeface="Arial" pitchFamily="34" charset="0"/>
              </a:rPr>
              <a:t>ensure industry commitment</a:t>
            </a:r>
          </a:p>
          <a:p>
            <a:endParaRPr lang="en-US" sz="1400" dirty="0">
              <a:solidFill>
                <a:schemeClr val="tx1"/>
              </a:solidFill>
              <a:cs typeface="Arial" pitchFamily="34" charset="0"/>
            </a:endParaRPr>
          </a:p>
          <a:p>
            <a:endParaRPr lang="en-US" sz="1400" dirty="0" smtClean="0">
              <a:solidFill>
                <a:schemeClr val="tx1"/>
              </a:solidFill>
              <a:cs typeface="Arial" pitchFamily="34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cs typeface="Arial" pitchFamily="34" charset="0"/>
              </a:rPr>
              <a:t>Assist industry in understanding the difference and also assist in the adoption process during Interest Group meetings </a:t>
            </a:r>
            <a:endParaRPr lang="en-US" sz="1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097816" y="1484784"/>
            <a:ext cx="1356127" cy="18002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Ongoing as per scheduled meetings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95536" y="1484784"/>
            <a:ext cx="428628" cy="18002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b="1" dirty="0" smtClean="0">
                <a:solidFill>
                  <a:schemeClr val="tx1"/>
                </a:solidFill>
              </a:rPr>
              <a:t>1</a:t>
            </a:r>
            <a:endParaRPr lang="en-ZA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524328" y="1484784"/>
            <a:ext cx="1116124" cy="1800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GP</a:t>
            </a:r>
          </a:p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JJvR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AB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Interest Group Members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25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5" grpId="0" animBg="1"/>
    </p:bldLst>
  </p:timing>
</p:sld>
</file>

<file path=ppt/theme/theme1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5805</TotalTime>
  <Words>616</Words>
  <Application>Microsoft Office PowerPoint</Application>
  <PresentationFormat>On-screen Show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Theme3</vt:lpstr>
      <vt:lpstr> D U S T Up-date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tbotha</dc:creator>
  <cp:lastModifiedBy>Gerrie </cp:lastModifiedBy>
  <cp:revision>451</cp:revision>
  <cp:lastPrinted>2013-02-19T08:59:32Z</cp:lastPrinted>
  <dcterms:created xsi:type="dcterms:W3CDTF">2012-08-02T11:34:04Z</dcterms:created>
  <dcterms:modified xsi:type="dcterms:W3CDTF">2014-06-20T16:19:48Z</dcterms:modified>
</cp:coreProperties>
</file>