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9" r:id="rId3"/>
    <p:sldId id="303" r:id="rId4"/>
    <p:sldId id="324" r:id="rId5"/>
    <p:sldId id="326" r:id="rId6"/>
    <p:sldId id="304" r:id="rId7"/>
    <p:sldId id="327" r:id="rId8"/>
    <p:sldId id="305" r:id="rId9"/>
    <p:sldId id="271" r:id="rId10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na Muller" initials="RM" lastIdx="1" clrIdx="0">
    <p:extLst>
      <p:ext uri="{19B8F6BF-5375-455C-9EA6-DF929625EA0E}">
        <p15:presenceInfo xmlns:p15="http://schemas.microsoft.com/office/powerpoint/2012/main" userId="ff6a136a4647615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4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2261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AF5FAB-FCEB-4151-82A3-DD50DEB11282}" type="doc">
      <dgm:prSet loTypeId="urn:microsoft.com/office/officeart/2005/8/layout/process4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ZA"/>
        </a:p>
      </dgm:t>
    </dgm:pt>
    <dgm:pt modelId="{C91625B8-0C15-4CF7-B8B9-69BE520B5CFB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1200" b="0" dirty="0" smtClean="0"/>
            <a:t>MOSH BEHAVIOURAL LEADERSHIP AND POSITIONING</a:t>
          </a:r>
          <a:r>
            <a:rPr lang="en-ZA" sz="1100" b="0" dirty="0" smtClean="0"/>
            <a:t/>
          </a:r>
          <a:br>
            <a:rPr lang="en-ZA" sz="1100" b="0" dirty="0" smtClean="0"/>
          </a:br>
          <a:endParaRPr lang="en-ZA" sz="800" b="0" dirty="0"/>
        </a:p>
      </dgm:t>
    </dgm:pt>
    <dgm:pt modelId="{390EACC3-6D6E-4564-BFFA-59BDFE23FA6A}" type="sibTrans" cxnId="{59C68E53-C400-471C-B2E1-2D225618559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A665EA83-BAB9-43E8-A0A2-0B22556912B3}" type="parTrans" cxnId="{59C68E53-C400-471C-B2E1-2D225618559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71EE0757-B439-4539-B8D5-895EDE7D9A58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1200" b="0" dirty="0" smtClean="0"/>
            <a:t>QUALITY ASSURANCE AND GOVERNANCE</a:t>
          </a:r>
          <a:r>
            <a:rPr lang="en-ZA" sz="1100" b="0" dirty="0" smtClean="0"/>
            <a:t/>
          </a:r>
          <a:br>
            <a:rPr lang="en-ZA" sz="1100" b="0" dirty="0" smtClean="0"/>
          </a:br>
          <a:endParaRPr lang="en-ZA" sz="800" b="0" i="1" dirty="0" smtClean="0"/>
        </a:p>
      </dgm:t>
    </dgm:pt>
    <dgm:pt modelId="{6CD3D992-9D8D-4DB1-939A-2F3A69E9E732}" type="parTrans" cxnId="{23D6ADDE-1AE3-4E16-BF91-529C853AAB5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52A82659-9D69-46CA-8680-A6178DB6799F}" type="sibTrans" cxnId="{23D6ADDE-1AE3-4E16-BF91-529C853AAB5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860F5DDE-02AC-400A-806F-1979B70F5081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1200" b="0" dirty="0" smtClean="0"/>
            <a:t>SUSTAINING AND MANAGEMENT</a:t>
          </a:r>
        </a:p>
        <a:p>
          <a:pPr algn="ctr"/>
          <a:endParaRPr lang="en-ZA" sz="800" b="0" i="1" dirty="0" smtClean="0"/>
        </a:p>
      </dgm:t>
    </dgm:pt>
    <dgm:pt modelId="{C279C25D-9588-4B87-AF28-779AEC30DEA4}" type="parTrans" cxnId="{6B6B2B95-C693-4640-8A20-6220AE59D2E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06EB9C2C-4C12-43AD-84D8-44BE1E9E13DA}" type="sibTrans" cxnId="{6B6B2B95-C693-4640-8A20-6220AE59D2E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1C180703-F567-4DF4-9555-9C9DA5BAFC64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1200" b="0" dirty="0" smtClean="0"/>
            <a:t>NEEDS ANALYSIS</a:t>
          </a:r>
          <a:r>
            <a:rPr lang="en-ZA" sz="1100" b="0" dirty="0" smtClean="0"/>
            <a:t/>
          </a:r>
          <a:br>
            <a:rPr lang="en-ZA" sz="1100" b="0" dirty="0" smtClean="0"/>
          </a:br>
          <a:endParaRPr lang="en-ZA" sz="800" b="0" i="1" dirty="0" smtClean="0"/>
        </a:p>
      </dgm:t>
    </dgm:pt>
    <dgm:pt modelId="{3C9723C9-3158-4472-AF6B-6BB10F7D0A0D}" type="parTrans" cxnId="{FC6480F5-2AF8-4F16-B8C5-B743A7BC0D9F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1445E703-DC17-46F5-9684-33D41127E6D3}" type="sibTrans" cxnId="{FC6480F5-2AF8-4F16-B8C5-B743A7BC0D9F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6BA229A2-0608-4BF5-97E9-33ADE7EDED5A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1200" b="0" dirty="0" smtClean="0"/>
            <a:t> DEVELOPMENT OF BEHAVIOURAL SOLUTIONS AND TOOLS</a:t>
          </a:r>
          <a:endParaRPr lang="en-ZA" sz="900" b="0" i="1" dirty="0"/>
        </a:p>
      </dgm:t>
    </dgm:pt>
    <dgm:pt modelId="{AAEEC17C-1D33-453D-A7B9-29BE54EBC1D5}" type="parTrans" cxnId="{194973CC-B511-4463-BA18-0041056147F3}">
      <dgm:prSet/>
      <dgm:spPr/>
      <dgm:t>
        <a:bodyPr/>
        <a:lstStyle/>
        <a:p>
          <a:endParaRPr lang="en-ZA" b="0"/>
        </a:p>
      </dgm:t>
    </dgm:pt>
    <dgm:pt modelId="{DF827328-9933-4784-ABEB-F9212361686D}" type="sibTrans" cxnId="{194973CC-B511-4463-BA18-0041056147F3}">
      <dgm:prSet/>
      <dgm:spPr/>
      <dgm:t>
        <a:bodyPr/>
        <a:lstStyle/>
        <a:p>
          <a:endParaRPr lang="en-ZA" b="0"/>
        </a:p>
      </dgm:t>
    </dgm:pt>
    <dgm:pt modelId="{E98CE9A7-981C-42EF-98A7-B1461D8A8173}" type="pres">
      <dgm:prSet presAssocID="{ABAF5FAB-FCEB-4151-82A3-DD50DEB112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ZA"/>
        </a:p>
      </dgm:t>
    </dgm:pt>
    <dgm:pt modelId="{72301CA0-983D-4DC6-A6AC-02761DD2DA3C}" type="pres">
      <dgm:prSet presAssocID="{71EE0757-B439-4539-B8D5-895EDE7D9A58}" presName="boxAndChildren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776A8D7F-3988-4184-A677-93953E7294BE}" type="pres">
      <dgm:prSet presAssocID="{71EE0757-B439-4539-B8D5-895EDE7D9A58}" presName="parentTextBox" presStyleLbl="node1" presStyleIdx="0" presStyleCnt="5"/>
      <dgm:spPr/>
      <dgm:t>
        <a:bodyPr/>
        <a:lstStyle/>
        <a:p>
          <a:endParaRPr lang="en-ZA"/>
        </a:p>
      </dgm:t>
    </dgm:pt>
    <dgm:pt modelId="{BEE8CB49-52F9-48C7-824E-78CAF5CE5443}" type="pres">
      <dgm:prSet presAssocID="{06EB9C2C-4C12-43AD-84D8-44BE1E9E13DA}" presName="sp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FB570B71-2FF6-40DB-8890-31E636B220D1}" type="pres">
      <dgm:prSet presAssocID="{860F5DDE-02AC-400A-806F-1979B70F5081}" presName="arrowAndChildren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CFAC3889-5324-4381-B8FC-58A8001395A6}" type="pres">
      <dgm:prSet presAssocID="{860F5DDE-02AC-400A-806F-1979B70F5081}" presName="parentTextArrow" presStyleLbl="node1" presStyleIdx="1" presStyleCnt="5"/>
      <dgm:spPr/>
      <dgm:t>
        <a:bodyPr/>
        <a:lstStyle/>
        <a:p>
          <a:endParaRPr lang="en-ZA"/>
        </a:p>
      </dgm:t>
    </dgm:pt>
    <dgm:pt modelId="{82BD6A85-FF2F-42BF-837D-C12B8F93A149}" type="pres">
      <dgm:prSet presAssocID="{DF827328-9933-4784-ABEB-F9212361686D}" presName="sp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0798608C-3BF6-4076-BE20-EC1746B94499}" type="pres">
      <dgm:prSet presAssocID="{6BA229A2-0608-4BF5-97E9-33ADE7EDED5A}" presName="arrowAndChildren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184628EC-F32C-495F-BAA3-1E8B84AD0F4A}" type="pres">
      <dgm:prSet presAssocID="{6BA229A2-0608-4BF5-97E9-33ADE7EDED5A}" presName="parentTextArrow" presStyleLbl="node1" presStyleIdx="2" presStyleCnt="5"/>
      <dgm:spPr/>
      <dgm:t>
        <a:bodyPr/>
        <a:lstStyle/>
        <a:p>
          <a:endParaRPr lang="en-ZA"/>
        </a:p>
      </dgm:t>
    </dgm:pt>
    <dgm:pt modelId="{3C7F0480-C06E-49B0-8576-98A64E897EA9}" type="pres">
      <dgm:prSet presAssocID="{1445E703-DC17-46F5-9684-33D41127E6D3}" presName="sp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98B10863-337D-489C-9739-302015A55D4A}" type="pres">
      <dgm:prSet presAssocID="{1C180703-F567-4DF4-9555-9C9DA5BAFC64}" presName="arrowAndChildren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69675FA6-AA07-4064-91B2-B53B63667241}" type="pres">
      <dgm:prSet presAssocID="{1C180703-F567-4DF4-9555-9C9DA5BAFC64}" presName="parentTextArrow" presStyleLbl="node1" presStyleIdx="3" presStyleCnt="5"/>
      <dgm:spPr/>
      <dgm:t>
        <a:bodyPr/>
        <a:lstStyle/>
        <a:p>
          <a:endParaRPr lang="en-ZA"/>
        </a:p>
      </dgm:t>
    </dgm:pt>
    <dgm:pt modelId="{979CE54B-BB07-4382-9F48-590756AA8160}" type="pres">
      <dgm:prSet presAssocID="{390EACC3-6D6E-4564-BFFA-59BDFE23FA6A}" presName="sp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C8D81CA2-8020-4D0D-8BDE-AB1A8A8E448E}" type="pres">
      <dgm:prSet presAssocID="{C91625B8-0C15-4CF7-B8B9-69BE520B5CFB}" presName="arrowAndChildren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6D111197-493B-4461-A98E-A8777A7C3159}" type="pres">
      <dgm:prSet presAssocID="{C91625B8-0C15-4CF7-B8B9-69BE520B5CFB}" presName="parentTextArrow" presStyleLbl="node1" presStyleIdx="4" presStyleCnt="5"/>
      <dgm:spPr/>
      <dgm:t>
        <a:bodyPr/>
        <a:lstStyle/>
        <a:p>
          <a:endParaRPr lang="en-ZA"/>
        </a:p>
      </dgm:t>
    </dgm:pt>
  </dgm:ptLst>
  <dgm:cxnLst>
    <dgm:cxn modelId="{ACB9B15A-5E85-4071-924D-C6D526CEDFC3}" type="presOf" srcId="{C91625B8-0C15-4CF7-B8B9-69BE520B5CFB}" destId="{6D111197-493B-4461-A98E-A8777A7C3159}" srcOrd="0" destOrd="0" presId="urn:microsoft.com/office/officeart/2005/8/layout/process4"/>
    <dgm:cxn modelId="{78D90DFD-3CF7-40F0-BFAD-545F5D1A207E}" type="presOf" srcId="{6BA229A2-0608-4BF5-97E9-33ADE7EDED5A}" destId="{184628EC-F32C-495F-BAA3-1E8B84AD0F4A}" srcOrd="0" destOrd="0" presId="urn:microsoft.com/office/officeart/2005/8/layout/process4"/>
    <dgm:cxn modelId="{FC6480F5-2AF8-4F16-B8C5-B743A7BC0D9F}" srcId="{ABAF5FAB-FCEB-4151-82A3-DD50DEB11282}" destId="{1C180703-F567-4DF4-9555-9C9DA5BAFC64}" srcOrd="1" destOrd="0" parTransId="{3C9723C9-3158-4472-AF6B-6BB10F7D0A0D}" sibTransId="{1445E703-DC17-46F5-9684-33D41127E6D3}"/>
    <dgm:cxn modelId="{59C68E53-C400-471C-B2E1-2D2256185591}" srcId="{ABAF5FAB-FCEB-4151-82A3-DD50DEB11282}" destId="{C91625B8-0C15-4CF7-B8B9-69BE520B5CFB}" srcOrd="0" destOrd="0" parTransId="{A665EA83-BAB9-43E8-A0A2-0B22556912B3}" sibTransId="{390EACC3-6D6E-4564-BFFA-59BDFE23FA6A}"/>
    <dgm:cxn modelId="{F94C5CFC-786D-4B36-958B-8BEE6BEDAD68}" type="presOf" srcId="{860F5DDE-02AC-400A-806F-1979B70F5081}" destId="{CFAC3889-5324-4381-B8FC-58A8001395A6}" srcOrd="0" destOrd="0" presId="urn:microsoft.com/office/officeart/2005/8/layout/process4"/>
    <dgm:cxn modelId="{864D98E3-5262-4D6A-AD89-104F204F09DB}" type="presOf" srcId="{71EE0757-B439-4539-B8D5-895EDE7D9A58}" destId="{776A8D7F-3988-4184-A677-93953E7294BE}" srcOrd="0" destOrd="0" presId="urn:microsoft.com/office/officeart/2005/8/layout/process4"/>
    <dgm:cxn modelId="{23D6ADDE-1AE3-4E16-BF91-529C853AAB50}" srcId="{ABAF5FAB-FCEB-4151-82A3-DD50DEB11282}" destId="{71EE0757-B439-4539-B8D5-895EDE7D9A58}" srcOrd="4" destOrd="0" parTransId="{6CD3D992-9D8D-4DB1-939A-2F3A69E9E732}" sibTransId="{52A82659-9D69-46CA-8680-A6178DB6799F}"/>
    <dgm:cxn modelId="{6B6B2B95-C693-4640-8A20-6220AE59D2E0}" srcId="{ABAF5FAB-FCEB-4151-82A3-DD50DEB11282}" destId="{860F5DDE-02AC-400A-806F-1979B70F5081}" srcOrd="3" destOrd="0" parTransId="{C279C25D-9588-4B87-AF28-779AEC30DEA4}" sibTransId="{06EB9C2C-4C12-43AD-84D8-44BE1E9E13DA}"/>
    <dgm:cxn modelId="{194973CC-B511-4463-BA18-0041056147F3}" srcId="{ABAF5FAB-FCEB-4151-82A3-DD50DEB11282}" destId="{6BA229A2-0608-4BF5-97E9-33ADE7EDED5A}" srcOrd="2" destOrd="0" parTransId="{AAEEC17C-1D33-453D-A7B9-29BE54EBC1D5}" sibTransId="{DF827328-9933-4784-ABEB-F9212361686D}"/>
    <dgm:cxn modelId="{E499FD72-06D4-42F6-A221-532B53C92032}" type="presOf" srcId="{1C180703-F567-4DF4-9555-9C9DA5BAFC64}" destId="{69675FA6-AA07-4064-91B2-B53B63667241}" srcOrd="0" destOrd="0" presId="urn:microsoft.com/office/officeart/2005/8/layout/process4"/>
    <dgm:cxn modelId="{CE43137A-03FA-43C3-8D27-E0FD5D42A91A}" type="presOf" srcId="{ABAF5FAB-FCEB-4151-82A3-DD50DEB11282}" destId="{E98CE9A7-981C-42EF-98A7-B1461D8A8173}" srcOrd="0" destOrd="0" presId="urn:microsoft.com/office/officeart/2005/8/layout/process4"/>
    <dgm:cxn modelId="{CAC06E84-3493-444B-B05F-30CB7714F8A7}" type="presParOf" srcId="{E98CE9A7-981C-42EF-98A7-B1461D8A8173}" destId="{72301CA0-983D-4DC6-A6AC-02761DD2DA3C}" srcOrd="0" destOrd="0" presId="urn:microsoft.com/office/officeart/2005/8/layout/process4"/>
    <dgm:cxn modelId="{7C2ED9E6-8850-48F8-82CD-171FCBC0548C}" type="presParOf" srcId="{72301CA0-983D-4DC6-A6AC-02761DD2DA3C}" destId="{776A8D7F-3988-4184-A677-93953E7294BE}" srcOrd="0" destOrd="0" presId="urn:microsoft.com/office/officeart/2005/8/layout/process4"/>
    <dgm:cxn modelId="{1167FBEF-60E2-42AB-9B53-61AEBDAB3A0B}" type="presParOf" srcId="{E98CE9A7-981C-42EF-98A7-B1461D8A8173}" destId="{BEE8CB49-52F9-48C7-824E-78CAF5CE5443}" srcOrd="1" destOrd="0" presId="urn:microsoft.com/office/officeart/2005/8/layout/process4"/>
    <dgm:cxn modelId="{17E4D9B1-2BC8-407F-98C5-18AB4DBFDFFB}" type="presParOf" srcId="{E98CE9A7-981C-42EF-98A7-B1461D8A8173}" destId="{FB570B71-2FF6-40DB-8890-31E636B220D1}" srcOrd="2" destOrd="0" presId="urn:microsoft.com/office/officeart/2005/8/layout/process4"/>
    <dgm:cxn modelId="{9EB4EBF3-6BF1-413B-9C2D-80146387FA7C}" type="presParOf" srcId="{FB570B71-2FF6-40DB-8890-31E636B220D1}" destId="{CFAC3889-5324-4381-B8FC-58A8001395A6}" srcOrd="0" destOrd="0" presId="urn:microsoft.com/office/officeart/2005/8/layout/process4"/>
    <dgm:cxn modelId="{49EC12F1-D1A2-41AA-A2CB-A8F5821034F2}" type="presParOf" srcId="{E98CE9A7-981C-42EF-98A7-B1461D8A8173}" destId="{82BD6A85-FF2F-42BF-837D-C12B8F93A149}" srcOrd="3" destOrd="0" presId="urn:microsoft.com/office/officeart/2005/8/layout/process4"/>
    <dgm:cxn modelId="{B55D70A2-B83F-42CF-B01A-C658D4453A40}" type="presParOf" srcId="{E98CE9A7-981C-42EF-98A7-B1461D8A8173}" destId="{0798608C-3BF6-4076-BE20-EC1746B94499}" srcOrd="4" destOrd="0" presId="urn:microsoft.com/office/officeart/2005/8/layout/process4"/>
    <dgm:cxn modelId="{4201CCCF-925C-4CC8-91C5-F4A81E9E3687}" type="presParOf" srcId="{0798608C-3BF6-4076-BE20-EC1746B94499}" destId="{184628EC-F32C-495F-BAA3-1E8B84AD0F4A}" srcOrd="0" destOrd="0" presId="urn:microsoft.com/office/officeart/2005/8/layout/process4"/>
    <dgm:cxn modelId="{BC1E5169-5798-40E6-9B29-C81173A37EE5}" type="presParOf" srcId="{E98CE9A7-981C-42EF-98A7-B1461D8A8173}" destId="{3C7F0480-C06E-49B0-8576-98A64E897EA9}" srcOrd="5" destOrd="0" presId="urn:microsoft.com/office/officeart/2005/8/layout/process4"/>
    <dgm:cxn modelId="{9BEA814D-7B18-499F-B375-BA11E2CC7B41}" type="presParOf" srcId="{E98CE9A7-981C-42EF-98A7-B1461D8A8173}" destId="{98B10863-337D-489C-9739-302015A55D4A}" srcOrd="6" destOrd="0" presId="urn:microsoft.com/office/officeart/2005/8/layout/process4"/>
    <dgm:cxn modelId="{0414D7B1-5F5F-4048-BE46-C29AEA3E803F}" type="presParOf" srcId="{98B10863-337D-489C-9739-302015A55D4A}" destId="{69675FA6-AA07-4064-91B2-B53B63667241}" srcOrd="0" destOrd="0" presId="urn:microsoft.com/office/officeart/2005/8/layout/process4"/>
    <dgm:cxn modelId="{44B55D30-28CC-40E9-B02A-283637A3DDE0}" type="presParOf" srcId="{E98CE9A7-981C-42EF-98A7-B1461D8A8173}" destId="{979CE54B-BB07-4382-9F48-590756AA8160}" srcOrd="7" destOrd="0" presId="urn:microsoft.com/office/officeart/2005/8/layout/process4"/>
    <dgm:cxn modelId="{062E08ED-1E35-4606-AC72-E75ACEE7A084}" type="presParOf" srcId="{E98CE9A7-981C-42EF-98A7-B1461D8A8173}" destId="{C8D81CA2-8020-4D0D-8BDE-AB1A8A8E448E}" srcOrd="8" destOrd="0" presId="urn:microsoft.com/office/officeart/2005/8/layout/process4"/>
    <dgm:cxn modelId="{DE3F042D-7E82-44F4-91AC-64F47B9D7977}" type="presParOf" srcId="{C8D81CA2-8020-4D0D-8BDE-AB1A8A8E448E}" destId="{6D111197-493B-4461-A98E-A8777A7C3159}" srcOrd="0" destOrd="0" presId="urn:microsoft.com/office/officeart/2005/8/layout/process4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AF5FAB-FCEB-4151-82A3-DD50DEB11282}" type="doc">
      <dgm:prSet loTypeId="urn:microsoft.com/office/officeart/2005/8/layout/process4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ZA"/>
        </a:p>
      </dgm:t>
    </dgm:pt>
    <dgm:pt modelId="{C809EC1B-D1DB-4F4D-A729-DC99553ADD80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0" dirty="0" smtClean="0">
              <a:solidFill>
                <a:srgbClr val="FF0000"/>
              </a:solidFill>
            </a:rPr>
            <a:t>Industry Stakeholder Engagement</a:t>
          </a:r>
          <a:endParaRPr lang="en-ZA" sz="900" b="0" i="0" dirty="0">
            <a:solidFill>
              <a:srgbClr val="FF0000"/>
            </a:solidFill>
          </a:endParaRPr>
        </a:p>
      </dgm:t>
    </dgm:pt>
    <dgm:pt modelId="{BAAF4C23-6CBA-446B-AC68-8715D494C319}" type="parTrans" cxnId="{03E37947-D651-49A7-9C95-1EB199444FFE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16AFDB00-B7D7-4019-9208-BAD7A18B402D}" type="sibTrans" cxnId="{03E37947-D651-49A7-9C95-1EB199444FFE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EB616FEA-AAF0-4118-8597-A6C98DBCF0C4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dirty="0" smtClean="0"/>
            <a:t>Mosh Learning Hub Vision &amp; Strategy</a:t>
          </a:r>
          <a:endParaRPr lang="en-ZA" sz="900" b="0" dirty="0"/>
        </a:p>
      </dgm:t>
    </dgm:pt>
    <dgm:pt modelId="{47E8F3ED-1272-45CD-BD5D-9DD97845D217}" type="parTrans" cxnId="{5C2B1F88-73D9-4425-83EB-52EFC6E35CD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B42CC177-9CDF-4408-B7CA-0AD2FA318298}" type="sibTrans" cxnId="{5C2B1F88-73D9-4425-83EB-52EFC6E35CD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97D86008-B405-4A16-A036-1B6C468DAE50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0" dirty="0" smtClean="0">
              <a:solidFill>
                <a:srgbClr val="FF0000"/>
              </a:solidFill>
            </a:rPr>
            <a:t> Research and Development</a:t>
          </a:r>
          <a:endParaRPr lang="en-ZA" sz="900" b="0" i="0" dirty="0">
            <a:solidFill>
              <a:srgbClr val="FF0000"/>
            </a:solidFill>
          </a:endParaRPr>
        </a:p>
      </dgm:t>
    </dgm:pt>
    <dgm:pt modelId="{FC475601-E5D1-41EB-B494-47A0E7D49625}" type="parTrans" cxnId="{6EFD9882-33D0-415B-BC9A-79B8A00B52E4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887F9D80-1044-4D64-89B3-B6952BB4B04F}" type="sibTrans" cxnId="{6EFD9882-33D0-415B-BC9A-79B8A00B52E4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3CCEB5FE-8A4D-4BC3-9168-81B8063937B4}">
      <dgm:prSet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0" dirty="0" smtClean="0"/>
            <a:t>Professional Ass and Development</a:t>
          </a:r>
        </a:p>
      </dgm:t>
    </dgm:pt>
    <dgm:pt modelId="{BE29B5AF-101B-4E97-8A21-00344CB6E6F9}" type="parTrans" cxnId="{4165D4D7-F03F-464A-AD47-2F41CD19735D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97865D29-5A5F-4E68-8994-C1723F7940F1}" type="sibTrans" cxnId="{4165D4D7-F03F-464A-AD47-2F41CD19735D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C91625B8-0C15-4CF7-B8B9-69BE520B5CFB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1200" b="0" dirty="0" smtClean="0"/>
            <a:t>MOSH BEHAVIOURAL LEADERSHIP AND POSITIONING</a:t>
          </a:r>
          <a:r>
            <a:rPr lang="en-ZA" sz="1100" b="0" dirty="0" smtClean="0"/>
            <a:t/>
          </a:r>
          <a:br>
            <a:rPr lang="en-ZA" sz="1100" b="0" dirty="0" smtClean="0"/>
          </a:br>
          <a:endParaRPr lang="en-ZA" sz="800" b="0" dirty="0"/>
        </a:p>
      </dgm:t>
    </dgm:pt>
    <dgm:pt modelId="{390EACC3-6D6E-4564-BFFA-59BDFE23FA6A}" type="sibTrans" cxnId="{59C68E53-C400-471C-B2E1-2D225618559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A665EA83-BAB9-43E8-A0A2-0B22556912B3}" type="parTrans" cxnId="{59C68E53-C400-471C-B2E1-2D225618559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71EE0757-B439-4539-B8D5-895EDE7D9A58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1200" b="0" dirty="0" smtClean="0"/>
            <a:t>QUALITY ASSURANCE AND GOVERNANCE</a:t>
          </a:r>
          <a:r>
            <a:rPr lang="en-ZA" sz="1100" b="0" dirty="0" smtClean="0"/>
            <a:t/>
          </a:r>
          <a:br>
            <a:rPr lang="en-ZA" sz="1100" b="0" dirty="0" smtClean="0"/>
          </a:br>
          <a:endParaRPr lang="en-ZA" sz="800" b="0" i="1" dirty="0" smtClean="0"/>
        </a:p>
      </dgm:t>
    </dgm:pt>
    <dgm:pt modelId="{6CD3D992-9D8D-4DB1-939A-2F3A69E9E732}" type="parTrans" cxnId="{23D6ADDE-1AE3-4E16-BF91-529C853AAB5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52A82659-9D69-46CA-8680-A6178DB6799F}" type="sibTrans" cxnId="{23D6ADDE-1AE3-4E16-BF91-529C853AAB5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CA919716-891E-4F1F-A905-1A439EF809DD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dirty="0" smtClean="0"/>
            <a:t>Baseline Tool %</a:t>
          </a:r>
          <a:endParaRPr lang="en-ZA" sz="900" b="0" dirty="0"/>
        </a:p>
      </dgm:t>
    </dgm:pt>
    <dgm:pt modelId="{D90B8228-81C2-4564-A17E-0289831EEDE3}" type="parTrans" cxnId="{1899D388-66FF-4B10-876B-0757F97516CE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771BED20-4ECF-4E2B-A0B5-410B727B2C25}" type="sibTrans" cxnId="{1899D388-66FF-4B10-876B-0757F97516CE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258D24EF-93A9-4E06-8F14-3EA64D43850B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/>
            <a:t>Adoption %</a:t>
          </a:r>
          <a:endParaRPr lang="en-ZA" sz="900" b="0" i="1" dirty="0"/>
        </a:p>
      </dgm:t>
    </dgm:pt>
    <dgm:pt modelId="{CC5F8148-C0FF-4A9A-B7E8-644E75C3469F}" type="parTrans" cxnId="{F5EA0754-6AA0-40AD-94A4-D9C00406E8C3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4C1CAFC6-2465-4331-BF47-4816A79E2B51}" type="sibTrans" cxnId="{F5EA0754-6AA0-40AD-94A4-D9C00406E8C3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B3889EE4-8365-4FB1-BE07-5DD1255CE07E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/>
            <a:t>Change in Narrative %</a:t>
          </a:r>
          <a:endParaRPr lang="en-ZA" sz="900" b="0" i="1" dirty="0"/>
        </a:p>
      </dgm:t>
    </dgm:pt>
    <dgm:pt modelId="{C02CE74B-4D81-435B-B48C-DF11D20C0050}" type="parTrans" cxnId="{CA55086D-376C-45EE-8341-13043E9C7D08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F54090CB-394D-4BCB-A9AE-D232F84F04DF}" type="sibTrans" cxnId="{CA55086D-376C-45EE-8341-13043E9C7D08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7BEE9E56-9197-4395-9AC9-6F3F28EB1AB6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/>
            <a:t>Learning Curve %</a:t>
          </a:r>
          <a:endParaRPr lang="en-ZA" sz="900" b="0" i="1" dirty="0"/>
        </a:p>
      </dgm:t>
    </dgm:pt>
    <dgm:pt modelId="{72F24AF3-7513-44BE-A23C-50DACA4C7A1C}" type="parTrans" cxnId="{16CE45EF-C9A8-4C02-9756-311B1789B1A3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3B2AACFF-A3CA-4174-B753-C8BD79E51F36}" type="sibTrans" cxnId="{16CE45EF-C9A8-4C02-9756-311B1789B1A3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33290927-3658-4473-99CD-95083AE914E0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/>
            <a:t>Customer Service %</a:t>
          </a:r>
          <a:endParaRPr lang="en-ZA" sz="900" b="0" i="1" dirty="0"/>
        </a:p>
      </dgm:t>
    </dgm:pt>
    <dgm:pt modelId="{1333DDE4-1EA8-49EA-8203-A852563CE452}" type="parTrans" cxnId="{CC295125-DFF8-4C53-9F88-5D21D19996D3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3BBA8EB4-E58B-42A2-8780-E94646183B2B}" type="sibTrans" cxnId="{CC295125-DFF8-4C53-9F88-5D21D19996D3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1CD892F3-D2ED-493B-89B3-2A7A9C1AC94A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/>
            <a:t>Governance</a:t>
          </a:r>
          <a:endParaRPr lang="en-ZA" sz="900" b="0" i="1" dirty="0"/>
        </a:p>
      </dgm:t>
    </dgm:pt>
    <dgm:pt modelId="{5881D719-271C-4ED8-BC3F-8D992F01F5BB}" type="parTrans" cxnId="{4FCFD9F3-04F6-4CA7-B0E9-685DCCA71642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DAFBF798-B3F0-4CB7-A75D-6D1EE6DB7B16}" type="sibTrans" cxnId="{4FCFD9F3-04F6-4CA7-B0E9-685DCCA71642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860F5DDE-02AC-400A-806F-1979B70F5081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1200" b="0" dirty="0" smtClean="0"/>
            <a:t>SUSTAINING AND MANAGEMENT</a:t>
          </a:r>
        </a:p>
        <a:p>
          <a:pPr algn="ctr"/>
          <a:endParaRPr lang="en-ZA" sz="800" b="0" i="1" dirty="0" smtClean="0"/>
        </a:p>
      </dgm:t>
    </dgm:pt>
    <dgm:pt modelId="{C279C25D-9588-4B87-AF28-779AEC30DEA4}" type="parTrans" cxnId="{6B6B2B95-C693-4640-8A20-6220AE59D2E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06EB9C2C-4C12-43AD-84D8-44BE1E9E13DA}" type="sibTrans" cxnId="{6B6B2B95-C693-4640-8A20-6220AE59D2E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D7B1E3F3-9E0D-4905-965E-CEC5F2D47BF6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smtClean="0">
              <a:solidFill>
                <a:srgbClr val="FF0000"/>
              </a:solidFill>
            </a:rPr>
            <a:t>Behavioural Interest Group</a:t>
          </a:r>
          <a:endParaRPr lang="en-ZA" sz="900" b="0" dirty="0">
            <a:solidFill>
              <a:srgbClr val="FF0000"/>
            </a:solidFill>
          </a:endParaRPr>
        </a:p>
      </dgm:t>
    </dgm:pt>
    <dgm:pt modelId="{41A9E139-616B-4065-B49D-DFC1BDC95236}" type="parTrans" cxnId="{89E2E266-694E-461C-A44C-5507A255730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E7E44291-D810-4175-B55B-8E3E9D10073E}" type="sibTrans" cxnId="{89E2E266-694E-461C-A44C-5507A255730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2624F5D4-99C8-47D8-963D-C56CEFDB4352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/>
            <a:t>CTF Integration</a:t>
          </a:r>
          <a:endParaRPr lang="en-ZA" sz="900" b="0" i="1" dirty="0"/>
        </a:p>
      </dgm:t>
    </dgm:pt>
    <dgm:pt modelId="{F1738E20-B657-42A1-B37C-4602F365AF4C}" type="parTrans" cxnId="{65CFB325-FDE2-4812-8142-4DCF259F0209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622E2967-88DB-4EA1-99DC-E780CF808569}" type="sibTrans" cxnId="{65CFB325-FDE2-4812-8142-4DCF259F0209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70CFA889-9122-4B0C-B61E-CAC1AD722999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/>
            <a:t>Qualifications Infiltration</a:t>
          </a:r>
          <a:endParaRPr lang="en-ZA" sz="900" b="0" i="1" dirty="0"/>
        </a:p>
      </dgm:t>
    </dgm:pt>
    <dgm:pt modelId="{436BADB2-611E-4F60-986A-A80950CCF2B8}" type="parTrans" cxnId="{1D3B495E-9D38-4C40-8335-6302E64E7679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42754B65-BFAC-42BD-BEFA-B3A563CF5741}" type="sibTrans" cxnId="{1D3B495E-9D38-4C40-8335-6302E64E7679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67A82697-D99C-458D-82F0-179971CE29FA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/>
            <a:t>Behavioural Overseer Capacity</a:t>
          </a:r>
          <a:endParaRPr lang="en-ZA" sz="900" b="0" i="1" dirty="0"/>
        </a:p>
      </dgm:t>
    </dgm:pt>
    <dgm:pt modelId="{63F3FC84-8CAF-4861-AB75-55E659D7E2A2}" type="parTrans" cxnId="{231291F7-D018-444D-A6F9-B707D3E607AA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CFEF4389-410E-4323-BBDF-65DAB4C59B45}" type="sibTrans" cxnId="{231291F7-D018-444D-A6F9-B707D3E607AA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67B41422-D381-4E8E-80F7-55A94B5F8AF8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800" b="0" i="1" dirty="0" smtClean="0"/>
            <a:t>Facilitation/</a:t>
          </a:r>
        </a:p>
        <a:p>
          <a:pPr algn="ctr"/>
          <a:r>
            <a:rPr lang="en-ZA" sz="800" b="0" i="1" dirty="0" smtClean="0"/>
            <a:t>Investigations</a:t>
          </a:r>
          <a:endParaRPr lang="en-ZA" sz="800" b="0" i="1" dirty="0"/>
        </a:p>
      </dgm:t>
    </dgm:pt>
    <dgm:pt modelId="{0D1E2B61-7585-478C-B25D-720832FF3498}" type="parTrans" cxnId="{3D5058D0-B27F-494A-ACDA-B6674386837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4E6627AC-3115-4AE8-9985-12F7DBFE65AB}" type="sibTrans" cxnId="{3D5058D0-B27F-494A-ACDA-B6674386837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07B252C0-9D28-465B-9CF9-4A96DEE7FB67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800" b="0" i="1" dirty="0" smtClean="0"/>
            <a:t>Change Management Tools</a:t>
          </a:r>
          <a:endParaRPr lang="en-ZA" sz="800" b="0" i="1" dirty="0"/>
        </a:p>
      </dgm:t>
    </dgm:pt>
    <dgm:pt modelId="{E7913E48-1B48-42CE-B09E-060AF9CA1566}" type="parTrans" cxnId="{AF7820EF-C081-4FBF-AE6A-6E9E10D60F68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90CE1505-1371-4F61-9C8A-B01ADC02A57A}" type="sibTrans" cxnId="{AF7820EF-C081-4FBF-AE6A-6E9E10D60F68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F3F8F964-0193-4714-BE06-69764DC129C7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800" b="0" i="1" dirty="0" smtClean="0"/>
            <a:t>Integrated Protocol and Coding</a:t>
          </a:r>
          <a:endParaRPr lang="en-ZA" sz="800" b="0" i="1" dirty="0"/>
        </a:p>
      </dgm:t>
    </dgm:pt>
    <dgm:pt modelId="{B400D54C-3BB0-4D6E-8E6F-76E0CEB7FE57}" type="parTrans" cxnId="{0F487A6C-625E-43BB-A976-C07996213EAE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27C88561-7E3F-41E3-9925-B4B5A9F0FFD9}" type="sibTrans" cxnId="{0F487A6C-625E-43BB-A976-C07996213EAE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CBDCDDB5-6581-454B-A9A0-D6388FBE030C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800" b="0" i="1" dirty="0" smtClean="0"/>
            <a:t>Consequence Management Tools</a:t>
          </a:r>
          <a:endParaRPr lang="en-ZA" sz="800" b="0" i="1" dirty="0"/>
        </a:p>
      </dgm:t>
    </dgm:pt>
    <dgm:pt modelId="{CA6E6920-AE99-42E4-9002-0569231E8FE0}" type="parTrans" cxnId="{7A83EBB5-4F46-4975-90FF-B8410F6C3CC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9C3C26EF-E7CA-43A8-82C1-459162A20482}" type="sibTrans" cxnId="{7A83EBB5-4F46-4975-90FF-B8410F6C3CC1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F78430B7-9468-45D3-8984-5B360D65EBCB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800" b="0" i="1" dirty="0" smtClean="0"/>
            <a:t>Leadership Solutions</a:t>
          </a:r>
          <a:endParaRPr lang="en-ZA" sz="800" b="0" i="1" dirty="0"/>
        </a:p>
      </dgm:t>
    </dgm:pt>
    <dgm:pt modelId="{138F407A-4E24-41E0-A47C-54332F1D7E08}" type="parTrans" cxnId="{9F89AB1D-9A7D-4342-A798-B5041C94356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B7DE8E0C-5E67-483C-A18A-580B91ECDBBC}" type="sibTrans" cxnId="{9F89AB1D-9A7D-4342-A798-B5041C94356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1C180703-F567-4DF4-9555-9C9DA5BAFC64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1200" b="0" dirty="0" smtClean="0"/>
            <a:t>NEEDS ANALYSIS</a:t>
          </a:r>
          <a:r>
            <a:rPr lang="en-ZA" sz="1100" b="0" dirty="0" smtClean="0"/>
            <a:t/>
          </a:r>
          <a:br>
            <a:rPr lang="en-ZA" sz="1100" b="0" dirty="0" smtClean="0"/>
          </a:br>
          <a:endParaRPr lang="en-ZA" sz="800" b="0" i="1" dirty="0" smtClean="0"/>
        </a:p>
      </dgm:t>
    </dgm:pt>
    <dgm:pt modelId="{3C9723C9-3158-4472-AF6B-6BB10F7D0A0D}" type="parTrans" cxnId="{FC6480F5-2AF8-4F16-B8C5-B743A7BC0D9F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1445E703-DC17-46F5-9684-33D41127E6D3}" type="sibTrans" cxnId="{FC6480F5-2AF8-4F16-B8C5-B743A7BC0D9F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93801071-D60E-40D3-92DC-7C886DC5AE79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>
              <a:solidFill>
                <a:srgbClr val="FF0000"/>
              </a:solidFill>
            </a:rPr>
            <a:t>Direct Inquiries</a:t>
          </a:r>
          <a:endParaRPr lang="en-ZA" sz="900" b="0" dirty="0">
            <a:solidFill>
              <a:srgbClr val="FF0000"/>
            </a:solidFill>
          </a:endParaRPr>
        </a:p>
      </dgm:t>
    </dgm:pt>
    <dgm:pt modelId="{9D23012A-73EC-43FD-8F7F-3EEE562D6DDC}" type="parTrans" cxnId="{DD03A0FD-C394-43CF-B47B-F22C1FCBED1F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674515C8-5E63-403C-A1CA-1A06E84AEBCA}" type="sibTrans" cxnId="{DD03A0FD-C394-43CF-B47B-F22C1FCBED1F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9F663968-1BF0-43B9-A3A2-10DDE27794A0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>
              <a:solidFill>
                <a:srgbClr val="FF0000"/>
              </a:solidFill>
            </a:rPr>
            <a:t>Adoption Teams</a:t>
          </a:r>
          <a:endParaRPr lang="en-ZA" sz="900" b="0" i="1" dirty="0">
            <a:solidFill>
              <a:srgbClr val="FF0000"/>
            </a:solidFill>
          </a:endParaRPr>
        </a:p>
      </dgm:t>
    </dgm:pt>
    <dgm:pt modelId="{AC39B382-F613-49FD-8D07-F41CFC6B336B}" type="parTrans" cxnId="{092C83D6-CC1A-4DAA-9290-6CF5302FCEE9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87EB44CB-0333-40AF-8A6C-DC7601145EF7}" type="sibTrans" cxnId="{092C83D6-CC1A-4DAA-9290-6CF5302FCEE9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46AC6842-F1B0-43C2-8166-E1DBBD094D3D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>
              <a:solidFill>
                <a:srgbClr val="FF0000"/>
              </a:solidFill>
            </a:rPr>
            <a:t>BC and LB</a:t>
          </a:r>
          <a:endParaRPr lang="en-ZA" sz="900" b="0" i="1" dirty="0">
            <a:solidFill>
              <a:srgbClr val="FF0000"/>
            </a:solidFill>
          </a:endParaRPr>
        </a:p>
      </dgm:t>
    </dgm:pt>
    <dgm:pt modelId="{668716E9-6A7F-468A-91DA-2F0B6FCB1E40}" type="parTrans" cxnId="{B7B2774F-B9B2-46FF-AAF8-F95E038CED0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578A1DB7-1762-4002-98BF-1D8BCEB0C522}" type="sibTrans" cxnId="{B7B2774F-B9B2-46FF-AAF8-F95E038CED00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9281620E-12C0-4AAF-B4F9-C8C342A194F1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>
              <a:solidFill>
                <a:srgbClr val="FF0000"/>
              </a:solidFill>
            </a:rPr>
            <a:t>Change Management</a:t>
          </a:r>
          <a:endParaRPr lang="en-ZA" sz="900" b="0" i="1" dirty="0">
            <a:solidFill>
              <a:srgbClr val="FF0000"/>
            </a:solidFill>
          </a:endParaRPr>
        </a:p>
      </dgm:t>
    </dgm:pt>
    <dgm:pt modelId="{69748BD5-9FB7-4DE7-BF91-78D983DA386B}" type="parTrans" cxnId="{A14E28B0-02B0-4941-BA94-A5B71D74BA7D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875C908E-9EAB-4B96-B1DF-E8C77221ADE4}" type="sibTrans" cxnId="{A14E28B0-02B0-4941-BA94-A5B71D74BA7D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5CF1986F-FAF1-4C53-B2EF-EFFFC913B80A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900" b="0" i="1" dirty="0" smtClean="0">
              <a:solidFill>
                <a:srgbClr val="FF0000"/>
              </a:solidFill>
            </a:rPr>
            <a:t>Source Mine Investigations</a:t>
          </a:r>
          <a:endParaRPr lang="en-ZA" sz="900" b="0" dirty="0">
            <a:solidFill>
              <a:srgbClr val="FF0000"/>
            </a:solidFill>
          </a:endParaRPr>
        </a:p>
      </dgm:t>
    </dgm:pt>
    <dgm:pt modelId="{06EDA3C2-9A86-45B5-BE02-2158755B3B19}" type="parTrans" cxnId="{FBC525E2-3BF3-4FAB-9A54-EFDAF49E2E9E}">
      <dgm:prSet/>
      <dgm:spPr/>
      <dgm:t>
        <a:bodyPr/>
        <a:lstStyle/>
        <a:p>
          <a:endParaRPr lang="en-ZA" b="0"/>
        </a:p>
      </dgm:t>
    </dgm:pt>
    <dgm:pt modelId="{516E5A6D-A92D-4B56-B3BF-3A7782E238DE}" type="sibTrans" cxnId="{FBC525E2-3BF3-4FAB-9A54-EFDAF49E2E9E}">
      <dgm:prSet/>
      <dgm:spPr/>
      <dgm:t>
        <a:bodyPr/>
        <a:lstStyle/>
        <a:p>
          <a:endParaRPr lang="en-ZA" b="0"/>
        </a:p>
      </dgm:t>
    </dgm:pt>
    <dgm:pt modelId="{C8ADBB9C-2D65-4677-AAC5-9F113E4652AF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ZA" sz="900" b="0" i="1" dirty="0" smtClean="0">
              <a:solidFill>
                <a:srgbClr val="FF0000"/>
              </a:solidFill>
            </a:rPr>
            <a:t>COPA</a:t>
          </a:r>
          <a:endParaRPr lang="en-ZA" sz="900" b="0" dirty="0">
            <a:solidFill>
              <a:srgbClr val="FF0000"/>
            </a:solidFill>
          </a:endParaRPr>
        </a:p>
      </dgm:t>
    </dgm:pt>
    <dgm:pt modelId="{F17432AB-BB31-4179-9A24-8A4EB9A1DB20}" type="parTrans" cxnId="{C967B9D0-A9B3-4E2A-BAA8-806356E0FF57}">
      <dgm:prSet/>
      <dgm:spPr/>
      <dgm:t>
        <a:bodyPr/>
        <a:lstStyle/>
        <a:p>
          <a:endParaRPr lang="en-ZA" b="0"/>
        </a:p>
      </dgm:t>
    </dgm:pt>
    <dgm:pt modelId="{232C4606-908F-4908-AAB7-039E23D2DB86}" type="sibTrans" cxnId="{C967B9D0-A9B3-4E2A-BAA8-806356E0FF57}">
      <dgm:prSet/>
      <dgm:spPr/>
      <dgm:t>
        <a:bodyPr/>
        <a:lstStyle/>
        <a:p>
          <a:endParaRPr lang="en-ZA" b="0"/>
        </a:p>
      </dgm:t>
    </dgm:pt>
    <dgm:pt modelId="{6BA229A2-0608-4BF5-97E9-33ADE7EDED5A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1200" b="0" dirty="0" smtClean="0"/>
            <a:t> </a:t>
          </a:r>
          <a:r>
            <a:rPr lang="en-ZA" sz="1200" b="1" dirty="0" smtClean="0">
              <a:solidFill>
                <a:srgbClr val="FFFF00"/>
              </a:solidFill>
            </a:rPr>
            <a:t>DEVELOPMENT OF BEHAVIOURAL SOLUTIONS AND TOOLS</a:t>
          </a:r>
          <a:endParaRPr lang="en-ZA" sz="900" b="1" i="1" dirty="0">
            <a:solidFill>
              <a:srgbClr val="FFFF00"/>
            </a:solidFill>
          </a:endParaRPr>
        </a:p>
      </dgm:t>
    </dgm:pt>
    <dgm:pt modelId="{AAEEC17C-1D33-453D-A7B9-29BE54EBC1D5}" type="parTrans" cxnId="{194973CC-B511-4463-BA18-0041056147F3}">
      <dgm:prSet/>
      <dgm:spPr/>
      <dgm:t>
        <a:bodyPr/>
        <a:lstStyle/>
        <a:p>
          <a:endParaRPr lang="en-ZA" b="0"/>
        </a:p>
      </dgm:t>
    </dgm:pt>
    <dgm:pt modelId="{DF827328-9933-4784-ABEB-F9212361686D}" type="sibTrans" cxnId="{194973CC-B511-4463-BA18-0041056147F3}">
      <dgm:prSet/>
      <dgm:spPr/>
      <dgm:t>
        <a:bodyPr/>
        <a:lstStyle/>
        <a:p>
          <a:endParaRPr lang="en-ZA" b="0"/>
        </a:p>
      </dgm:t>
    </dgm:pt>
    <dgm:pt modelId="{3A94BF1E-2269-403B-A04F-2EC2C4ABAE41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800" b="0" i="1" dirty="0" smtClean="0"/>
            <a:t>Deciders Toolbox</a:t>
          </a:r>
          <a:endParaRPr lang="en-ZA" sz="800" b="0" i="1" dirty="0"/>
        </a:p>
      </dgm:t>
    </dgm:pt>
    <dgm:pt modelId="{7D727D4E-F914-4C91-AAA2-7BC813447C3D}" type="parTrans" cxnId="{D5558E60-AB13-4333-B1D2-9DEC8389F9C4}">
      <dgm:prSet/>
      <dgm:spPr/>
      <dgm:t>
        <a:bodyPr/>
        <a:lstStyle/>
        <a:p>
          <a:endParaRPr lang="en-ZA" b="0"/>
        </a:p>
      </dgm:t>
    </dgm:pt>
    <dgm:pt modelId="{18371A66-FF4A-4A75-8BFE-EB348AE56412}" type="sibTrans" cxnId="{D5558E60-AB13-4333-B1D2-9DEC8389F9C4}">
      <dgm:prSet/>
      <dgm:spPr/>
      <dgm:t>
        <a:bodyPr/>
        <a:lstStyle/>
        <a:p>
          <a:endParaRPr lang="en-ZA" b="0"/>
        </a:p>
      </dgm:t>
    </dgm:pt>
    <dgm:pt modelId="{8D27FAC2-1095-479D-9914-673BA807B5BB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800" b="0" i="1" dirty="0" smtClean="0"/>
            <a:t>Communication Solutions</a:t>
          </a:r>
          <a:endParaRPr lang="en-ZA" sz="800" b="0" i="1" dirty="0"/>
        </a:p>
      </dgm:t>
    </dgm:pt>
    <dgm:pt modelId="{ACFFF8DC-D069-4E8B-AC60-EDF3EFE2F332}" type="parTrans" cxnId="{1A70B436-160B-4117-8F24-B951F528C962}">
      <dgm:prSet/>
      <dgm:spPr/>
      <dgm:t>
        <a:bodyPr/>
        <a:lstStyle/>
        <a:p>
          <a:endParaRPr lang="en-ZA" b="0"/>
        </a:p>
      </dgm:t>
    </dgm:pt>
    <dgm:pt modelId="{AFAD9E5C-C351-46A9-BFB6-2A4BFB694EF9}" type="sibTrans" cxnId="{1A70B436-160B-4117-8F24-B951F528C962}">
      <dgm:prSet/>
      <dgm:spPr/>
      <dgm:t>
        <a:bodyPr/>
        <a:lstStyle/>
        <a:p>
          <a:endParaRPr lang="en-ZA" b="0"/>
        </a:p>
      </dgm:t>
    </dgm:pt>
    <dgm:pt modelId="{AFF0BD1F-F020-4104-BCFF-FB02F1599E6D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/>
          <a:r>
            <a:rPr lang="en-ZA" sz="800" b="0" i="1" dirty="0" smtClean="0"/>
            <a:t>Measuring L Curves</a:t>
          </a:r>
          <a:endParaRPr lang="en-ZA" sz="800" b="0" i="1" dirty="0"/>
        </a:p>
      </dgm:t>
    </dgm:pt>
    <dgm:pt modelId="{AF08BB41-720E-441C-9D45-97E97DB97C43}" type="sibTrans" cxnId="{467D9A7C-6708-462D-9822-9EC04661BD08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FE18BBA8-059C-4A9B-BDF7-0AA7C96BD6BF}" type="parTrans" cxnId="{467D9A7C-6708-462D-9822-9EC04661BD08}">
      <dgm:prSet/>
      <dgm:spPr/>
      <dgm:t>
        <a:bodyPr/>
        <a:lstStyle/>
        <a:p>
          <a:pPr algn="ctr"/>
          <a:endParaRPr lang="en-ZA" sz="900" b="0">
            <a:solidFill>
              <a:schemeClr val="accent1"/>
            </a:solidFill>
          </a:endParaRPr>
        </a:p>
      </dgm:t>
    </dgm:pt>
    <dgm:pt modelId="{E98CE9A7-981C-42EF-98A7-B1461D8A8173}" type="pres">
      <dgm:prSet presAssocID="{ABAF5FAB-FCEB-4151-82A3-DD50DEB112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ZA"/>
        </a:p>
      </dgm:t>
    </dgm:pt>
    <dgm:pt modelId="{72301CA0-983D-4DC6-A6AC-02761DD2DA3C}" type="pres">
      <dgm:prSet presAssocID="{71EE0757-B439-4539-B8D5-895EDE7D9A58}" presName="boxAndChildren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776A8D7F-3988-4184-A677-93953E7294BE}" type="pres">
      <dgm:prSet presAssocID="{71EE0757-B439-4539-B8D5-895EDE7D9A58}" presName="parentTextBox" presStyleLbl="node1" presStyleIdx="0" presStyleCnt="5"/>
      <dgm:spPr/>
      <dgm:t>
        <a:bodyPr/>
        <a:lstStyle/>
        <a:p>
          <a:endParaRPr lang="en-ZA"/>
        </a:p>
      </dgm:t>
    </dgm:pt>
    <dgm:pt modelId="{A33298A2-4CA5-42FF-A26C-A975FAA0D3AE}" type="pres">
      <dgm:prSet presAssocID="{71EE0757-B439-4539-B8D5-895EDE7D9A58}" presName="entireBox" presStyleLbl="node1" presStyleIdx="0" presStyleCnt="5"/>
      <dgm:spPr/>
      <dgm:t>
        <a:bodyPr/>
        <a:lstStyle/>
        <a:p>
          <a:endParaRPr lang="en-ZA"/>
        </a:p>
      </dgm:t>
    </dgm:pt>
    <dgm:pt modelId="{8D83AE0E-A039-4675-8BD2-3C24D1BA54AA}" type="pres">
      <dgm:prSet presAssocID="{71EE0757-B439-4539-B8D5-895EDE7D9A58}" presName="descendantBox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CA579819-90B2-476A-8FC7-C2D29BC1248F}" type="pres">
      <dgm:prSet presAssocID="{CA919716-891E-4F1F-A905-1A439EF809DD}" presName="childTextBox" presStyleLbl="fgAccFollowNode1" presStyleIdx="0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22283EDB-B594-4E72-8C64-AE22C471A6E1}" type="pres">
      <dgm:prSet presAssocID="{258D24EF-93A9-4E06-8F14-3EA64D43850B}" presName="childTextBox" presStyleLbl="fgAccFollowNode1" presStyleIdx="1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DEFE83AE-096F-442B-9F2A-C8BA6D150000}" type="pres">
      <dgm:prSet presAssocID="{B3889EE4-8365-4FB1-BE07-5DD1255CE07E}" presName="childTextBox" presStyleLbl="fgAccFollowNode1" presStyleIdx="2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02FE0C73-A5A8-499B-A7AC-2E7C07DACB9E}" type="pres">
      <dgm:prSet presAssocID="{7BEE9E56-9197-4395-9AC9-6F3F28EB1AB6}" presName="childTextBox" presStyleLbl="fgAccFollowNode1" presStyleIdx="3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54BA788A-AC6C-4D8F-B0A0-2B1BFDBDFC7E}" type="pres">
      <dgm:prSet presAssocID="{33290927-3658-4473-99CD-95083AE914E0}" presName="childTextBox" presStyleLbl="fgAccFollowNode1" presStyleIdx="4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A04D7943-D3ED-4EFC-B55F-2DD1C746BA92}" type="pres">
      <dgm:prSet presAssocID="{1CD892F3-D2ED-493B-89B3-2A7A9C1AC94A}" presName="childTextBox" presStyleLbl="fgAccFollowNode1" presStyleIdx="5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BEE8CB49-52F9-48C7-824E-78CAF5CE5443}" type="pres">
      <dgm:prSet presAssocID="{06EB9C2C-4C12-43AD-84D8-44BE1E9E13DA}" presName="sp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FB570B71-2FF6-40DB-8890-31E636B220D1}" type="pres">
      <dgm:prSet presAssocID="{860F5DDE-02AC-400A-806F-1979B70F5081}" presName="arrowAndChildren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CFAC3889-5324-4381-B8FC-58A8001395A6}" type="pres">
      <dgm:prSet presAssocID="{860F5DDE-02AC-400A-806F-1979B70F5081}" presName="parentTextArrow" presStyleLbl="node1" presStyleIdx="0" presStyleCnt="5"/>
      <dgm:spPr/>
      <dgm:t>
        <a:bodyPr/>
        <a:lstStyle/>
        <a:p>
          <a:endParaRPr lang="en-ZA"/>
        </a:p>
      </dgm:t>
    </dgm:pt>
    <dgm:pt modelId="{D3ECD823-61F8-4E4A-B9CB-10CBE357B294}" type="pres">
      <dgm:prSet presAssocID="{860F5DDE-02AC-400A-806F-1979B70F5081}" presName="arrow" presStyleLbl="node1" presStyleIdx="1" presStyleCnt="5"/>
      <dgm:spPr/>
      <dgm:t>
        <a:bodyPr/>
        <a:lstStyle/>
        <a:p>
          <a:endParaRPr lang="en-ZA"/>
        </a:p>
      </dgm:t>
    </dgm:pt>
    <dgm:pt modelId="{8C29DDB3-CE4C-409A-89D7-B976AC800BD5}" type="pres">
      <dgm:prSet presAssocID="{860F5DDE-02AC-400A-806F-1979B70F5081}" presName="descendantArrow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A542509A-77CE-4760-B0F9-9B7446F2741A}" type="pres">
      <dgm:prSet presAssocID="{D7B1E3F3-9E0D-4905-965E-CEC5F2D47BF6}" presName="childTextArrow" presStyleLbl="fgAccFollowNode1" presStyleIdx="6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14AB027E-E468-4591-B900-CFC91ADB07AF}" type="pres">
      <dgm:prSet presAssocID="{2624F5D4-99C8-47D8-963D-C56CEFDB4352}" presName="childTextArrow" presStyleLbl="fgAccFollowNode1" presStyleIdx="7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49982818-248D-4A86-8C7B-75FECEA4322C}" type="pres">
      <dgm:prSet presAssocID="{70CFA889-9122-4B0C-B61E-CAC1AD722999}" presName="childTextArrow" presStyleLbl="fgAccFollowNode1" presStyleIdx="8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9021A3D4-AC34-4BE2-8E8B-A4365812C89C}" type="pres">
      <dgm:prSet presAssocID="{67A82697-D99C-458D-82F0-179971CE29FA}" presName="childTextArrow" presStyleLbl="fgAccFollowNode1" presStyleIdx="9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82BD6A85-FF2F-42BF-837D-C12B8F93A149}" type="pres">
      <dgm:prSet presAssocID="{DF827328-9933-4784-ABEB-F9212361686D}" presName="sp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0798608C-3BF6-4076-BE20-EC1746B94499}" type="pres">
      <dgm:prSet presAssocID="{6BA229A2-0608-4BF5-97E9-33ADE7EDED5A}" presName="arrowAndChildren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184628EC-F32C-495F-BAA3-1E8B84AD0F4A}" type="pres">
      <dgm:prSet presAssocID="{6BA229A2-0608-4BF5-97E9-33ADE7EDED5A}" presName="parentTextArrow" presStyleLbl="node1" presStyleIdx="1" presStyleCnt="5"/>
      <dgm:spPr/>
      <dgm:t>
        <a:bodyPr/>
        <a:lstStyle/>
        <a:p>
          <a:endParaRPr lang="en-ZA"/>
        </a:p>
      </dgm:t>
    </dgm:pt>
    <dgm:pt modelId="{88C67C2A-DA0F-4500-8A53-8F92D434A402}" type="pres">
      <dgm:prSet presAssocID="{6BA229A2-0608-4BF5-97E9-33ADE7EDED5A}" presName="arrow" presStyleLbl="node1" presStyleIdx="2" presStyleCnt="5"/>
      <dgm:spPr/>
      <dgm:t>
        <a:bodyPr/>
        <a:lstStyle/>
        <a:p>
          <a:endParaRPr lang="en-ZA"/>
        </a:p>
      </dgm:t>
    </dgm:pt>
    <dgm:pt modelId="{6ED08AFD-B136-4F8D-AA81-99E5B60A4C51}" type="pres">
      <dgm:prSet presAssocID="{6BA229A2-0608-4BF5-97E9-33ADE7EDED5A}" presName="descendantArrow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37257603-45AC-45E4-8059-7B1877E13CD5}" type="pres">
      <dgm:prSet presAssocID="{67B41422-D381-4E8E-80F7-55A94B5F8AF8}" presName="childTextArrow" presStyleLbl="fgAccFollowNode1" presStyleIdx="10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F3C71579-7C4A-4F53-9793-161C7F160891}" type="pres">
      <dgm:prSet presAssocID="{3A94BF1E-2269-403B-A04F-2EC2C4ABAE41}" presName="childTextArrow" presStyleLbl="fgAccFollowNode1" presStyleIdx="11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E11EBC73-6BD7-4698-9B87-498BB11A8040}" type="pres">
      <dgm:prSet presAssocID="{07B252C0-9D28-465B-9CF9-4A96DEE7FB67}" presName="childTextArrow" presStyleLbl="fgAccFollowNode1" presStyleIdx="12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1CD23129-B7DF-4F41-82B0-E75A6907F51D}" type="pres">
      <dgm:prSet presAssocID="{F3F8F964-0193-4714-BE06-69764DC129C7}" presName="childTextArrow" presStyleLbl="fgAccFollowNode1" presStyleIdx="13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C9E1C723-4D54-4F2D-A136-093058F5516B}" type="pres">
      <dgm:prSet presAssocID="{CBDCDDB5-6581-454B-A9A0-D6388FBE030C}" presName="childTextArrow" presStyleLbl="fgAccFollowNode1" presStyleIdx="14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978C171A-C9CD-4BB6-8C08-03B6B08EF169}" type="pres">
      <dgm:prSet presAssocID="{8D27FAC2-1095-479D-9914-673BA807B5BB}" presName="childTextArrow" presStyleLbl="fgAccFollowNode1" presStyleIdx="15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54E3FE26-5473-4CD7-BF1E-B0E6C382AB41}" type="pres">
      <dgm:prSet presAssocID="{F78430B7-9468-45D3-8984-5B360D65EBCB}" presName="childTextArrow" presStyleLbl="fgAccFollowNode1" presStyleIdx="16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0CA80C48-AEBD-40BC-80C3-5B16F980483E}" type="pres">
      <dgm:prSet presAssocID="{AFF0BD1F-F020-4104-BCFF-FB02F1599E6D}" presName="childTextArrow" presStyleLbl="fgAccFollowNode1" presStyleIdx="17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3C7F0480-C06E-49B0-8576-98A64E897EA9}" type="pres">
      <dgm:prSet presAssocID="{1445E703-DC17-46F5-9684-33D41127E6D3}" presName="sp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98B10863-337D-489C-9739-302015A55D4A}" type="pres">
      <dgm:prSet presAssocID="{1C180703-F567-4DF4-9555-9C9DA5BAFC64}" presName="arrowAndChildren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69675FA6-AA07-4064-91B2-B53B63667241}" type="pres">
      <dgm:prSet presAssocID="{1C180703-F567-4DF4-9555-9C9DA5BAFC64}" presName="parentTextArrow" presStyleLbl="node1" presStyleIdx="2" presStyleCnt="5"/>
      <dgm:spPr/>
      <dgm:t>
        <a:bodyPr/>
        <a:lstStyle/>
        <a:p>
          <a:endParaRPr lang="en-ZA"/>
        </a:p>
      </dgm:t>
    </dgm:pt>
    <dgm:pt modelId="{9149830F-05FA-42A3-848E-4ED4906852FC}" type="pres">
      <dgm:prSet presAssocID="{1C180703-F567-4DF4-9555-9C9DA5BAFC64}" presName="arrow" presStyleLbl="node1" presStyleIdx="3" presStyleCnt="5"/>
      <dgm:spPr/>
      <dgm:t>
        <a:bodyPr/>
        <a:lstStyle/>
        <a:p>
          <a:endParaRPr lang="en-ZA"/>
        </a:p>
      </dgm:t>
    </dgm:pt>
    <dgm:pt modelId="{D40F929D-2023-4219-A652-F63D6A11DE82}" type="pres">
      <dgm:prSet presAssocID="{1C180703-F567-4DF4-9555-9C9DA5BAFC64}" presName="descendantArrow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1680F7FF-9672-4616-AD7D-8690712519D2}" type="pres">
      <dgm:prSet presAssocID="{5CF1986F-FAF1-4C53-B2EF-EFFFC913B80A}" presName="childTextArrow" presStyleLbl="fgAccFollowNode1" presStyleIdx="18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454FBDDD-70BD-49CB-9DC9-BF2B05A72DC1}" type="pres">
      <dgm:prSet presAssocID="{C8ADBB9C-2D65-4677-AAC5-9F113E4652AF}" presName="childTextArrow" presStyleLbl="fgAccFollowNode1" presStyleIdx="19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83F3DB48-7981-4516-A61C-59FE7D80862B}" type="pres">
      <dgm:prSet presAssocID="{93801071-D60E-40D3-92DC-7C886DC5AE79}" presName="childTextArrow" presStyleLbl="fgAccFollowNode1" presStyleIdx="20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05BAEEF1-DC4B-4EB5-88DE-59A103162E4D}" type="pres">
      <dgm:prSet presAssocID="{9F663968-1BF0-43B9-A3A2-10DDE27794A0}" presName="childTextArrow" presStyleLbl="fgAccFollowNode1" presStyleIdx="21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343E68DC-A2A0-4324-B41D-7D3A6FE2BB91}" type="pres">
      <dgm:prSet presAssocID="{46AC6842-F1B0-43C2-8166-E1DBBD094D3D}" presName="childTextArrow" presStyleLbl="fgAccFollowNode1" presStyleIdx="22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F5EC30ED-B1F9-4338-94A0-5F9134849C60}" type="pres">
      <dgm:prSet presAssocID="{9281620E-12C0-4AAF-B4F9-C8C342A194F1}" presName="childTextArrow" presStyleLbl="fgAccFollowNode1" presStyleIdx="23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979CE54B-BB07-4382-9F48-590756AA8160}" type="pres">
      <dgm:prSet presAssocID="{390EACC3-6D6E-4564-BFFA-59BDFE23FA6A}" presName="sp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C8D81CA2-8020-4D0D-8BDE-AB1A8A8E448E}" type="pres">
      <dgm:prSet presAssocID="{C91625B8-0C15-4CF7-B8B9-69BE520B5CFB}" presName="arrowAndChildren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6D111197-493B-4461-A98E-A8777A7C3159}" type="pres">
      <dgm:prSet presAssocID="{C91625B8-0C15-4CF7-B8B9-69BE520B5CFB}" presName="parentTextArrow" presStyleLbl="node1" presStyleIdx="3" presStyleCnt="5"/>
      <dgm:spPr/>
      <dgm:t>
        <a:bodyPr/>
        <a:lstStyle/>
        <a:p>
          <a:endParaRPr lang="en-ZA"/>
        </a:p>
      </dgm:t>
    </dgm:pt>
    <dgm:pt modelId="{593A0989-EF53-4B0D-AFEB-2D273C2CB9DE}" type="pres">
      <dgm:prSet presAssocID="{C91625B8-0C15-4CF7-B8B9-69BE520B5CFB}" presName="arrow" presStyleLbl="node1" presStyleIdx="4" presStyleCnt="5" custAng="0"/>
      <dgm:spPr/>
      <dgm:t>
        <a:bodyPr/>
        <a:lstStyle/>
        <a:p>
          <a:endParaRPr lang="en-ZA"/>
        </a:p>
      </dgm:t>
    </dgm:pt>
    <dgm:pt modelId="{95A2012A-053E-4D72-8E1A-2D11D0F1FDEB}" type="pres">
      <dgm:prSet presAssocID="{C91625B8-0C15-4CF7-B8B9-69BE520B5CFB}" presName="descendantArrow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ZA"/>
        </a:p>
      </dgm:t>
    </dgm:pt>
    <dgm:pt modelId="{7F5C865E-CC4A-467B-9B47-B4FB5BA5389A}" type="pres">
      <dgm:prSet presAssocID="{EB616FEA-AAF0-4118-8597-A6C98DBCF0C4}" presName="childTextArrow" presStyleLbl="fgAccFollowNode1" presStyleIdx="24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54546DD7-14AC-4D8E-B9C0-971701E5E159}" type="pres">
      <dgm:prSet presAssocID="{C809EC1B-D1DB-4F4D-A729-DC99553ADD80}" presName="childTextArrow" presStyleLbl="fgAccFollowNode1" presStyleIdx="25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01C66AA9-EF2B-4380-B971-D8C4AB09B427}" type="pres">
      <dgm:prSet presAssocID="{97D86008-B405-4A16-A036-1B6C468DAE50}" presName="childTextArrow" presStyleLbl="fgAccFollowNode1" presStyleIdx="26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BD039CDF-1F9E-4590-811F-FCCA03534B90}" type="pres">
      <dgm:prSet presAssocID="{3CCEB5FE-8A4D-4BC3-9168-81B8063937B4}" presName="childTextArrow" presStyleLbl="fgAccFollowNode1" presStyleIdx="27" presStyleCnt="2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0B17C8C9-0662-481A-8F6D-6DCA7BB0857F}" type="presOf" srcId="{97D86008-B405-4A16-A036-1B6C468DAE50}" destId="{01C66AA9-EF2B-4380-B971-D8C4AB09B427}" srcOrd="0" destOrd="0" presId="urn:microsoft.com/office/officeart/2005/8/layout/process4"/>
    <dgm:cxn modelId="{B0652355-2B12-4F1A-AADE-8D6A818A4D42}" type="presOf" srcId="{71EE0757-B439-4539-B8D5-895EDE7D9A58}" destId="{A33298A2-4CA5-42FF-A26C-A975FAA0D3AE}" srcOrd="1" destOrd="0" presId="urn:microsoft.com/office/officeart/2005/8/layout/process4"/>
    <dgm:cxn modelId="{7A83EBB5-4F46-4975-90FF-B8410F6C3CC1}" srcId="{6BA229A2-0608-4BF5-97E9-33ADE7EDED5A}" destId="{CBDCDDB5-6581-454B-A9A0-D6388FBE030C}" srcOrd="4" destOrd="0" parTransId="{CA6E6920-AE99-42E4-9002-0569231E8FE0}" sibTransId="{9C3C26EF-E7CA-43A8-82C1-459162A20482}"/>
    <dgm:cxn modelId="{1899D388-66FF-4B10-876B-0757F97516CE}" srcId="{71EE0757-B439-4539-B8D5-895EDE7D9A58}" destId="{CA919716-891E-4F1F-A905-1A439EF809DD}" srcOrd="0" destOrd="0" parTransId="{D90B8228-81C2-4564-A17E-0289831EEDE3}" sibTransId="{771BED20-4ECF-4E2B-A0B5-410B727B2C25}"/>
    <dgm:cxn modelId="{9F89AB1D-9A7D-4342-A798-B5041C943560}" srcId="{6BA229A2-0608-4BF5-97E9-33ADE7EDED5A}" destId="{F78430B7-9468-45D3-8984-5B360D65EBCB}" srcOrd="6" destOrd="0" parTransId="{138F407A-4E24-41E0-A47C-54332F1D7E08}" sibTransId="{B7DE8E0C-5E67-483C-A18A-580B91ECDBBC}"/>
    <dgm:cxn modelId="{194973CC-B511-4463-BA18-0041056147F3}" srcId="{ABAF5FAB-FCEB-4151-82A3-DD50DEB11282}" destId="{6BA229A2-0608-4BF5-97E9-33ADE7EDED5A}" srcOrd="2" destOrd="0" parTransId="{AAEEC17C-1D33-453D-A7B9-29BE54EBC1D5}" sibTransId="{DF827328-9933-4784-ABEB-F9212361686D}"/>
    <dgm:cxn modelId="{0C3EB8F7-73F7-4371-B014-63CFA7BE75DF}" type="presOf" srcId="{D7B1E3F3-9E0D-4905-965E-CEC5F2D47BF6}" destId="{A542509A-77CE-4760-B0F9-9B7446F2741A}" srcOrd="0" destOrd="0" presId="urn:microsoft.com/office/officeart/2005/8/layout/process4"/>
    <dgm:cxn modelId="{6B6B2B95-C693-4640-8A20-6220AE59D2E0}" srcId="{ABAF5FAB-FCEB-4151-82A3-DD50DEB11282}" destId="{860F5DDE-02AC-400A-806F-1979B70F5081}" srcOrd="3" destOrd="0" parTransId="{C279C25D-9588-4B87-AF28-779AEC30DEA4}" sibTransId="{06EB9C2C-4C12-43AD-84D8-44BE1E9E13DA}"/>
    <dgm:cxn modelId="{4FCFD9F3-04F6-4CA7-B0E9-685DCCA71642}" srcId="{71EE0757-B439-4539-B8D5-895EDE7D9A58}" destId="{1CD892F3-D2ED-493B-89B3-2A7A9C1AC94A}" srcOrd="5" destOrd="0" parTransId="{5881D719-271C-4ED8-BC3F-8D992F01F5BB}" sibTransId="{DAFBF798-B3F0-4CB7-A75D-6D1EE6DB7B16}"/>
    <dgm:cxn modelId="{B7B2774F-B9B2-46FF-AAF8-F95E038CED00}" srcId="{1C180703-F567-4DF4-9555-9C9DA5BAFC64}" destId="{46AC6842-F1B0-43C2-8166-E1DBBD094D3D}" srcOrd="4" destOrd="0" parTransId="{668716E9-6A7F-468A-91DA-2F0B6FCB1E40}" sibTransId="{578A1DB7-1762-4002-98BF-1D8BCEB0C522}"/>
    <dgm:cxn modelId="{4D20A6B7-CA99-4DDD-BF76-97D9DB70B385}" type="presOf" srcId="{07B252C0-9D28-465B-9CF9-4A96DEE7FB67}" destId="{E11EBC73-6BD7-4698-9B87-498BB11A8040}" srcOrd="0" destOrd="0" presId="urn:microsoft.com/office/officeart/2005/8/layout/process4"/>
    <dgm:cxn modelId="{1A70B436-160B-4117-8F24-B951F528C962}" srcId="{6BA229A2-0608-4BF5-97E9-33ADE7EDED5A}" destId="{8D27FAC2-1095-479D-9914-673BA807B5BB}" srcOrd="5" destOrd="0" parTransId="{ACFFF8DC-D069-4E8B-AC60-EDF3EFE2F332}" sibTransId="{AFAD9E5C-C351-46A9-BFB6-2A4BFB694EF9}"/>
    <dgm:cxn modelId="{6D07B00F-53F2-44FE-BE38-30EE045F7751}" type="presOf" srcId="{F78430B7-9468-45D3-8984-5B360D65EBCB}" destId="{54E3FE26-5473-4CD7-BF1E-B0E6C382AB41}" srcOrd="0" destOrd="0" presId="urn:microsoft.com/office/officeart/2005/8/layout/process4"/>
    <dgm:cxn modelId="{02652D73-9F13-4105-804E-AFC9F5D6B4D7}" type="presOf" srcId="{AFF0BD1F-F020-4104-BCFF-FB02F1599E6D}" destId="{0CA80C48-AEBD-40BC-80C3-5B16F980483E}" srcOrd="0" destOrd="0" presId="urn:microsoft.com/office/officeart/2005/8/layout/process4"/>
    <dgm:cxn modelId="{622C101F-1A24-498F-8DD8-2FC62BDAC280}" type="presOf" srcId="{6BA229A2-0608-4BF5-97E9-33ADE7EDED5A}" destId="{88C67C2A-DA0F-4500-8A53-8F92D434A402}" srcOrd="1" destOrd="0" presId="urn:microsoft.com/office/officeart/2005/8/layout/process4"/>
    <dgm:cxn modelId="{F89AAB37-B937-4079-A012-93110837E935}" type="presOf" srcId="{C91625B8-0C15-4CF7-B8B9-69BE520B5CFB}" destId="{6D111197-493B-4461-A98E-A8777A7C3159}" srcOrd="0" destOrd="0" presId="urn:microsoft.com/office/officeart/2005/8/layout/process4"/>
    <dgm:cxn modelId="{F5EA0754-6AA0-40AD-94A4-D9C00406E8C3}" srcId="{71EE0757-B439-4539-B8D5-895EDE7D9A58}" destId="{258D24EF-93A9-4E06-8F14-3EA64D43850B}" srcOrd="1" destOrd="0" parTransId="{CC5F8148-C0FF-4A9A-B7E8-644E75C3469F}" sibTransId="{4C1CAFC6-2465-4331-BF47-4816A79E2B51}"/>
    <dgm:cxn modelId="{23D6ADDE-1AE3-4E16-BF91-529C853AAB50}" srcId="{ABAF5FAB-FCEB-4151-82A3-DD50DEB11282}" destId="{71EE0757-B439-4539-B8D5-895EDE7D9A58}" srcOrd="4" destOrd="0" parTransId="{6CD3D992-9D8D-4DB1-939A-2F3A69E9E732}" sibTransId="{52A82659-9D69-46CA-8680-A6178DB6799F}"/>
    <dgm:cxn modelId="{5D792D9F-04FB-4540-8E00-0D1C55BF0C70}" type="presOf" srcId="{ABAF5FAB-FCEB-4151-82A3-DD50DEB11282}" destId="{E98CE9A7-981C-42EF-98A7-B1461D8A8173}" srcOrd="0" destOrd="0" presId="urn:microsoft.com/office/officeart/2005/8/layout/process4"/>
    <dgm:cxn modelId="{4BADDBD5-533B-45CB-8FE5-59E2645C7FFB}" type="presOf" srcId="{71EE0757-B439-4539-B8D5-895EDE7D9A58}" destId="{776A8D7F-3988-4184-A677-93953E7294BE}" srcOrd="0" destOrd="0" presId="urn:microsoft.com/office/officeart/2005/8/layout/process4"/>
    <dgm:cxn modelId="{4A3AB867-7961-4673-8386-FC5BBF067E83}" type="presOf" srcId="{3A94BF1E-2269-403B-A04F-2EC2C4ABAE41}" destId="{F3C71579-7C4A-4F53-9793-161C7F160891}" srcOrd="0" destOrd="0" presId="urn:microsoft.com/office/officeart/2005/8/layout/process4"/>
    <dgm:cxn modelId="{DD03A0FD-C394-43CF-B47B-F22C1FCBED1F}" srcId="{1C180703-F567-4DF4-9555-9C9DA5BAFC64}" destId="{93801071-D60E-40D3-92DC-7C886DC5AE79}" srcOrd="2" destOrd="0" parTransId="{9D23012A-73EC-43FD-8F7F-3EEE562D6DDC}" sibTransId="{674515C8-5E63-403C-A1CA-1A06E84AEBCA}"/>
    <dgm:cxn modelId="{CA55086D-376C-45EE-8341-13043E9C7D08}" srcId="{71EE0757-B439-4539-B8D5-895EDE7D9A58}" destId="{B3889EE4-8365-4FB1-BE07-5DD1255CE07E}" srcOrd="2" destOrd="0" parTransId="{C02CE74B-4D81-435B-B48C-DF11D20C0050}" sibTransId="{F54090CB-394D-4BCB-A9AE-D232F84F04DF}"/>
    <dgm:cxn modelId="{B796E8E7-ED47-4FB3-ACBC-895163A69E74}" type="presOf" srcId="{5CF1986F-FAF1-4C53-B2EF-EFFFC913B80A}" destId="{1680F7FF-9672-4616-AD7D-8690712519D2}" srcOrd="0" destOrd="0" presId="urn:microsoft.com/office/officeart/2005/8/layout/process4"/>
    <dgm:cxn modelId="{89E2E266-694E-461C-A44C-5507A2557301}" srcId="{860F5DDE-02AC-400A-806F-1979B70F5081}" destId="{D7B1E3F3-9E0D-4905-965E-CEC5F2D47BF6}" srcOrd="0" destOrd="0" parTransId="{41A9E139-616B-4065-B49D-DFC1BDC95236}" sibTransId="{E7E44291-D810-4175-B55B-8E3E9D10073E}"/>
    <dgm:cxn modelId="{0F487A6C-625E-43BB-A976-C07996213EAE}" srcId="{6BA229A2-0608-4BF5-97E9-33ADE7EDED5A}" destId="{F3F8F964-0193-4714-BE06-69764DC129C7}" srcOrd="3" destOrd="0" parTransId="{B400D54C-3BB0-4D6E-8E6F-76E0CEB7FE57}" sibTransId="{27C88561-7E3F-41E3-9925-B4B5A9F0FFD9}"/>
    <dgm:cxn modelId="{231291F7-D018-444D-A6F9-B707D3E607AA}" srcId="{860F5DDE-02AC-400A-806F-1979B70F5081}" destId="{67A82697-D99C-458D-82F0-179971CE29FA}" srcOrd="3" destOrd="0" parTransId="{63F3FC84-8CAF-4861-AB75-55E659D7E2A2}" sibTransId="{CFEF4389-410E-4323-BBDF-65DAB4C59B45}"/>
    <dgm:cxn modelId="{A6AE283D-36DC-4B0B-861C-7E0E11B91056}" type="presOf" srcId="{6BA229A2-0608-4BF5-97E9-33ADE7EDED5A}" destId="{184628EC-F32C-495F-BAA3-1E8B84AD0F4A}" srcOrd="0" destOrd="0" presId="urn:microsoft.com/office/officeart/2005/8/layout/process4"/>
    <dgm:cxn modelId="{7BF17F7D-5F45-4E39-81F6-3B90968637DF}" type="presOf" srcId="{46AC6842-F1B0-43C2-8166-E1DBBD094D3D}" destId="{343E68DC-A2A0-4324-B41D-7D3A6FE2BB91}" srcOrd="0" destOrd="0" presId="urn:microsoft.com/office/officeart/2005/8/layout/process4"/>
    <dgm:cxn modelId="{B35A1BE1-E783-4B9C-97AC-2AFA50EE87B3}" type="presOf" srcId="{860F5DDE-02AC-400A-806F-1979B70F5081}" destId="{D3ECD823-61F8-4E4A-B9CB-10CBE357B294}" srcOrd="1" destOrd="0" presId="urn:microsoft.com/office/officeart/2005/8/layout/process4"/>
    <dgm:cxn modelId="{FC6480F5-2AF8-4F16-B8C5-B743A7BC0D9F}" srcId="{ABAF5FAB-FCEB-4151-82A3-DD50DEB11282}" destId="{1C180703-F567-4DF4-9555-9C9DA5BAFC64}" srcOrd="1" destOrd="0" parTransId="{3C9723C9-3158-4472-AF6B-6BB10F7D0A0D}" sibTransId="{1445E703-DC17-46F5-9684-33D41127E6D3}"/>
    <dgm:cxn modelId="{3D5058D0-B27F-494A-ACDA-B66743868371}" srcId="{6BA229A2-0608-4BF5-97E9-33ADE7EDED5A}" destId="{67B41422-D381-4E8E-80F7-55A94B5F8AF8}" srcOrd="0" destOrd="0" parTransId="{0D1E2B61-7585-478C-B25D-720832FF3498}" sibTransId="{4E6627AC-3115-4AE8-9985-12F7DBFE65AB}"/>
    <dgm:cxn modelId="{A8E5EE30-3209-46D1-A785-BEE7B214B3B8}" type="presOf" srcId="{3CCEB5FE-8A4D-4BC3-9168-81B8063937B4}" destId="{BD039CDF-1F9E-4590-811F-FCCA03534B90}" srcOrd="0" destOrd="0" presId="urn:microsoft.com/office/officeart/2005/8/layout/process4"/>
    <dgm:cxn modelId="{1D3B495E-9D38-4C40-8335-6302E64E7679}" srcId="{860F5DDE-02AC-400A-806F-1979B70F5081}" destId="{70CFA889-9122-4B0C-B61E-CAC1AD722999}" srcOrd="2" destOrd="0" parTransId="{436BADB2-611E-4F60-986A-A80950CCF2B8}" sibTransId="{42754B65-BFAC-42BD-BEFA-B3A563CF5741}"/>
    <dgm:cxn modelId="{59D82A68-F255-4C66-BE40-44415074B8F7}" type="presOf" srcId="{9281620E-12C0-4AAF-B4F9-C8C342A194F1}" destId="{F5EC30ED-B1F9-4338-94A0-5F9134849C60}" srcOrd="0" destOrd="0" presId="urn:microsoft.com/office/officeart/2005/8/layout/process4"/>
    <dgm:cxn modelId="{4165D4D7-F03F-464A-AD47-2F41CD19735D}" srcId="{C91625B8-0C15-4CF7-B8B9-69BE520B5CFB}" destId="{3CCEB5FE-8A4D-4BC3-9168-81B8063937B4}" srcOrd="3" destOrd="0" parTransId="{BE29B5AF-101B-4E97-8A21-00344CB6E6F9}" sibTransId="{97865D29-5A5F-4E68-8994-C1723F7940F1}"/>
    <dgm:cxn modelId="{AF6A2639-3368-492E-A6AC-97E25AE97B56}" type="presOf" srcId="{70CFA889-9122-4B0C-B61E-CAC1AD722999}" destId="{49982818-248D-4A86-8C7B-75FECEA4322C}" srcOrd="0" destOrd="0" presId="urn:microsoft.com/office/officeart/2005/8/layout/process4"/>
    <dgm:cxn modelId="{092C83D6-CC1A-4DAA-9290-6CF5302FCEE9}" srcId="{1C180703-F567-4DF4-9555-9C9DA5BAFC64}" destId="{9F663968-1BF0-43B9-A3A2-10DDE27794A0}" srcOrd="3" destOrd="0" parTransId="{AC39B382-F613-49FD-8D07-F41CFC6B336B}" sibTransId="{87EB44CB-0333-40AF-8A6C-DC7601145EF7}"/>
    <dgm:cxn modelId="{3F355B04-8C2E-4CB7-81B5-A1A62A81E6E6}" type="presOf" srcId="{1C180703-F567-4DF4-9555-9C9DA5BAFC64}" destId="{9149830F-05FA-42A3-848E-4ED4906852FC}" srcOrd="1" destOrd="0" presId="urn:microsoft.com/office/officeart/2005/8/layout/process4"/>
    <dgm:cxn modelId="{7EC54F83-19F7-42FB-BC61-F90D2B84D95F}" type="presOf" srcId="{67A82697-D99C-458D-82F0-179971CE29FA}" destId="{9021A3D4-AC34-4BE2-8E8B-A4365812C89C}" srcOrd="0" destOrd="0" presId="urn:microsoft.com/office/officeart/2005/8/layout/process4"/>
    <dgm:cxn modelId="{80F5045E-B993-4E67-A6F9-6AA1ABA62248}" type="presOf" srcId="{860F5DDE-02AC-400A-806F-1979B70F5081}" destId="{CFAC3889-5324-4381-B8FC-58A8001395A6}" srcOrd="0" destOrd="0" presId="urn:microsoft.com/office/officeart/2005/8/layout/process4"/>
    <dgm:cxn modelId="{0359CBAE-971C-4C4E-A453-463EF41DE678}" type="presOf" srcId="{9F663968-1BF0-43B9-A3A2-10DDE27794A0}" destId="{05BAEEF1-DC4B-4EB5-88DE-59A103162E4D}" srcOrd="0" destOrd="0" presId="urn:microsoft.com/office/officeart/2005/8/layout/process4"/>
    <dgm:cxn modelId="{F02B8C95-D9BB-4663-8295-CAA774C9AD0D}" type="presOf" srcId="{B3889EE4-8365-4FB1-BE07-5DD1255CE07E}" destId="{DEFE83AE-096F-442B-9F2A-C8BA6D150000}" srcOrd="0" destOrd="0" presId="urn:microsoft.com/office/officeart/2005/8/layout/process4"/>
    <dgm:cxn modelId="{59C68E53-C400-471C-B2E1-2D2256185591}" srcId="{ABAF5FAB-FCEB-4151-82A3-DD50DEB11282}" destId="{C91625B8-0C15-4CF7-B8B9-69BE520B5CFB}" srcOrd="0" destOrd="0" parTransId="{A665EA83-BAB9-43E8-A0A2-0B22556912B3}" sibTransId="{390EACC3-6D6E-4564-BFFA-59BDFE23FA6A}"/>
    <dgm:cxn modelId="{D5558E60-AB13-4333-B1D2-9DEC8389F9C4}" srcId="{6BA229A2-0608-4BF5-97E9-33ADE7EDED5A}" destId="{3A94BF1E-2269-403B-A04F-2EC2C4ABAE41}" srcOrd="1" destOrd="0" parTransId="{7D727D4E-F914-4C91-AAA2-7BC813447C3D}" sibTransId="{18371A66-FF4A-4A75-8BFE-EB348AE56412}"/>
    <dgm:cxn modelId="{034F7518-756E-4F08-8C7F-689F7337DEE9}" type="presOf" srcId="{C8ADBB9C-2D65-4677-AAC5-9F113E4652AF}" destId="{454FBDDD-70BD-49CB-9DC9-BF2B05A72DC1}" srcOrd="0" destOrd="0" presId="urn:microsoft.com/office/officeart/2005/8/layout/process4"/>
    <dgm:cxn modelId="{71025CF1-1947-44AB-AD35-39EE0F7637A9}" type="presOf" srcId="{1C180703-F567-4DF4-9555-9C9DA5BAFC64}" destId="{69675FA6-AA07-4064-91B2-B53B63667241}" srcOrd="0" destOrd="0" presId="urn:microsoft.com/office/officeart/2005/8/layout/process4"/>
    <dgm:cxn modelId="{03E37947-D651-49A7-9C95-1EB199444FFE}" srcId="{C91625B8-0C15-4CF7-B8B9-69BE520B5CFB}" destId="{C809EC1B-D1DB-4F4D-A729-DC99553ADD80}" srcOrd="1" destOrd="0" parTransId="{BAAF4C23-6CBA-446B-AC68-8715D494C319}" sibTransId="{16AFDB00-B7D7-4019-9208-BAD7A18B402D}"/>
    <dgm:cxn modelId="{AF7820EF-C081-4FBF-AE6A-6E9E10D60F68}" srcId="{6BA229A2-0608-4BF5-97E9-33ADE7EDED5A}" destId="{07B252C0-9D28-465B-9CF9-4A96DEE7FB67}" srcOrd="2" destOrd="0" parTransId="{E7913E48-1B48-42CE-B09E-060AF9CA1566}" sibTransId="{90CE1505-1371-4F61-9C8A-B01ADC02A57A}"/>
    <dgm:cxn modelId="{750A0383-B8F0-4C80-BA7D-9E7616C76B79}" type="presOf" srcId="{258D24EF-93A9-4E06-8F14-3EA64D43850B}" destId="{22283EDB-B594-4E72-8C64-AE22C471A6E1}" srcOrd="0" destOrd="0" presId="urn:microsoft.com/office/officeart/2005/8/layout/process4"/>
    <dgm:cxn modelId="{D5CAA80E-E055-4625-8D36-18DBEEBE0F92}" type="presOf" srcId="{CA919716-891E-4F1F-A905-1A439EF809DD}" destId="{CA579819-90B2-476A-8FC7-C2D29BC1248F}" srcOrd="0" destOrd="0" presId="urn:microsoft.com/office/officeart/2005/8/layout/process4"/>
    <dgm:cxn modelId="{CC295125-DFF8-4C53-9F88-5D21D19996D3}" srcId="{71EE0757-B439-4539-B8D5-895EDE7D9A58}" destId="{33290927-3658-4473-99CD-95083AE914E0}" srcOrd="4" destOrd="0" parTransId="{1333DDE4-1EA8-49EA-8203-A852563CE452}" sibTransId="{3BBA8EB4-E58B-42A2-8780-E94646183B2B}"/>
    <dgm:cxn modelId="{9E757065-F7CC-49D0-B30B-36FAF857854E}" type="presOf" srcId="{C91625B8-0C15-4CF7-B8B9-69BE520B5CFB}" destId="{593A0989-EF53-4B0D-AFEB-2D273C2CB9DE}" srcOrd="1" destOrd="0" presId="urn:microsoft.com/office/officeart/2005/8/layout/process4"/>
    <dgm:cxn modelId="{EE217AEE-4DB9-4C9F-BEC2-C8E2D0D18D23}" type="presOf" srcId="{8D27FAC2-1095-479D-9914-673BA807B5BB}" destId="{978C171A-C9CD-4BB6-8C08-03B6B08EF169}" srcOrd="0" destOrd="0" presId="urn:microsoft.com/office/officeart/2005/8/layout/process4"/>
    <dgm:cxn modelId="{871B1642-6089-40FC-9E0A-FF64930FD404}" type="presOf" srcId="{CBDCDDB5-6581-454B-A9A0-D6388FBE030C}" destId="{C9E1C723-4D54-4F2D-A136-093058F5516B}" srcOrd="0" destOrd="0" presId="urn:microsoft.com/office/officeart/2005/8/layout/process4"/>
    <dgm:cxn modelId="{11698B19-3463-4F75-AB42-3AF62BECCD7C}" type="presOf" srcId="{33290927-3658-4473-99CD-95083AE914E0}" destId="{54BA788A-AC6C-4D8F-B0A0-2B1BFDBDFC7E}" srcOrd="0" destOrd="0" presId="urn:microsoft.com/office/officeart/2005/8/layout/process4"/>
    <dgm:cxn modelId="{098AD9F7-011B-4338-B4DD-0ADF32506D94}" type="presOf" srcId="{1CD892F3-D2ED-493B-89B3-2A7A9C1AC94A}" destId="{A04D7943-D3ED-4EFC-B55F-2DD1C746BA92}" srcOrd="0" destOrd="0" presId="urn:microsoft.com/office/officeart/2005/8/layout/process4"/>
    <dgm:cxn modelId="{6EFD9882-33D0-415B-BC9A-79B8A00B52E4}" srcId="{C91625B8-0C15-4CF7-B8B9-69BE520B5CFB}" destId="{97D86008-B405-4A16-A036-1B6C468DAE50}" srcOrd="2" destOrd="0" parTransId="{FC475601-E5D1-41EB-B494-47A0E7D49625}" sibTransId="{887F9D80-1044-4D64-89B3-B6952BB4B04F}"/>
    <dgm:cxn modelId="{ADABFBE1-216F-44F6-BD39-6DEA9A69B10A}" type="presOf" srcId="{EB616FEA-AAF0-4118-8597-A6C98DBCF0C4}" destId="{7F5C865E-CC4A-467B-9B47-B4FB5BA5389A}" srcOrd="0" destOrd="0" presId="urn:microsoft.com/office/officeart/2005/8/layout/process4"/>
    <dgm:cxn modelId="{16CE45EF-C9A8-4C02-9756-311B1789B1A3}" srcId="{71EE0757-B439-4539-B8D5-895EDE7D9A58}" destId="{7BEE9E56-9197-4395-9AC9-6F3F28EB1AB6}" srcOrd="3" destOrd="0" parTransId="{72F24AF3-7513-44BE-A23C-50DACA4C7A1C}" sibTransId="{3B2AACFF-A3CA-4174-B753-C8BD79E51F36}"/>
    <dgm:cxn modelId="{FBC525E2-3BF3-4FAB-9A54-EFDAF49E2E9E}" srcId="{1C180703-F567-4DF4-9555-9C9DA5BAFC64}" destId="{5CF1986F-FAF1-4C53-B2EF-EFFFC913B80A}" srcOrd="0" destOrd="0" parTransId="{06EDA3C2-9A86-45B5-BE02-2158755B3B19}" sibTransId="{516E5A6D-A92D-4B56-B3BF-3A7782E238DE}"/>
    <dgm:cxn modelId="{467D9A7C-6708-462D-9822-9EC04661BD08}" srcId="{6BA229A2-0608-4BF5-97E9-33ADE7EDED5A}" destId="{AFF0BD1F-F020-4104-BCFF-FB02F1599E6D}" srcOrd="7" destOrd="0" parTransId="{FE18BBA8-059C-4A9B-BDF7-0AA7C96BD6BF}" sibTransId="{AF08BB41-720E-441C-9D45-97E97DB97C43}"/>
    <dgm:cxn modelId="{C967B9D0-A9B3-4E2A-BAA8-806356E0FF57}" srcId="{1C180703-F567-4DF4-9555-9C9DA5BAFC64}" destId="{C8ADBB9C-2D65-4677-AAC5-9F113E4652AF}" srcOrd="1" destOrd="0" parTransId="{F17432AB-BB31-4179-9A24-8A4EB9A1DB20}" sibTransId="{232C4606-908F-4908-AAB7-039E23D2DB86}"/>
    <dgm:cxn modelId="{C0B5705E-CE78-4A80-8F8C-5075D3600FB3}" type="presOf" srcId="{7BEE9E56-9197-4395-9AC9-6F3F28EB1AB6}" destId="{02FE0C73-A5A8-499B-A7AC-2E7C07DACB9E}" srcOrd="0" destOrd="0" presId="urn:microsoft.com/office/officeart/2005/8/layout/process4"/>
    <dgm:cxn modelId="{65CFB325-FDE2-4812-8142-4DCF259F0209}" srcId="{860F5DDE-02AC-400A-806F-1979B70F5081}" destId="{2624F5D4-99C8-47D8-963D-C56CEFDB4352}" srcOrd="1" destOrd="0" parTransId="{F1738E20-B657-42A1-B37C-4602F365AF4C}" sibTransId="{622E2967-88DB-4EA1-99DC-E780CF808569}"/>
    <dgm:cxn modelId="{A14E28B0-02B0-4941-BA94-A5B71D74BA7D}" srcId="{1C180703-F567-4DF4-9555-9C9DA5BAFC64}" destId="{9281620E-12C0-4AAF-B4F9-C8C342A194F1}" srcOrd="5" destOrd="0" parTransId="{69748BD5-9FB7-4DE7-BF91-78D983DA386B}" sibTransId="{875C908E-9EAB-4B96-B1DF-E8C77221ADE4}"/>
    <dgm:cxn modelId="{A00521D4-8243-4F9B-A585-D43650BADD09}" type="presOf" srcId="{2624F5D4-99C8-47D8-963D-C56CEFDB4352}" destId="{14AB027E-E468-4591-B900-CFC91ADB07AF}" srcOrd="0" destOrd="0" presId="urn:microsoft.com/office/officeart/2005/8/layout/process4"/>
    <dgm:cxn modelId="{AFDA5B40-5DB2-4AA6-8C08-F143C12AB660}" type="presOf" srcId="{C809EC1B-D1DB-4F4D-A729-DC99553ADD80}" destId="{54546DD7-14AC-4D8E-B9C0-971701E5E159}" srcOrd="0" destOrd="0" presId="urn:microsoft.com/office/officeart/2005/8/layout/process4"/>
    <dgm:cxn modelId="{C3F7747F-048E-4316-8331-FFFB2D0E35D9}" type="presOf" srcId="{F3F8F964-0193-4714-BE06-69764DC129C7}" destId="{1CD23129-B7DF-4F41-82B0-E75A6907F51D}" srcOrd="0" destOrd="0" presId="urn:microsoft.com/office/officeart/2005/8/layout/process4"/>
    <dgm:cxn modelId="{5C2B1F88-73D9-4425-83EB-52EFC6E35CD1}" srcId="{C91625B8-0C15-4CF7-B8B9-69BE520B5CFB}" destId="{EB616FEA-AAF0-4118-8597-A6C98DBCF0C4}" srcOrd="0" destOrd="0" parTransId="{47E8F3ED-1272-45CD-BD5D-9DD97845D217}" sibTransId="{B42CC177-9CDF-4408-B7CA-0AD2FA318298}"/>
    <dgm:cxn modelId="{06ED7DEF-EC30-4CF4-B653-8D94D65F15F8}" type="presOf" srcId="{93801071-D60E-40D3-92DC-7C886DC5AE79}" destId="{83F3DB48-7981-4516-A61C-59FE7D80862B}" srcOrd="0" destOrd="0" presId="urn:microsoft.com/office/officeart/2005/8/layout/process4"/>
    <dgm:cxn modelId="{7168C8D2-B3E6-4D7F-A759-903E11601EE0}" type="presOf" srcId="{67B41422-D381-4E8E-80F7-55A94B5F8AF8}" destId="{37257603-45AC-45E4-8059-7B1877E13CD5}" srcOrd="0" destOrd="0" presId="urn:microsoft.com/office/officeart/2005/8/layout/process4"/>
    <dgm:cxn modelId="{CF29C276-022B-4680-8EBD-7A99E5EB8727}" type="presParOf" srcId="{E98CE9A7-981C-42EF-98A7-B1461D8A8173}" destId="{72301CA0-983D-4DC6-A6AC-02761DD2DA3C}" srcOrd="0" destOrd="0" presId="urn:microsoft.com/office/officeart/2005/8/layout/process4"/>
    <dgm:cxn modelId="{DB7F2AC8-57D5-4079-B7C8-1A28D4EDC669}" type="presParOf" srcId="{72301CA0-983D-4DC6-A6AC-02761DD2DA3C}" destId="{776A8D7F-3988-4184-A677-93953E7294BE}" srcOrd="0" destOrd="0" presId="urn:microsoft.com/office/officeart/2005/8/layout/process4"/>
    <dgm:cxn modelId="{005497BD-1AC5-46E4-B3B3-693E7B040AA3}" type="presParOf" srcId="{72301CA0-983D-4DC6-A6AC-02761DD2DA3C}" destId="{A33298A2-4CA5-42FF-A26C-A975FAA0D3AE}" srcOrd="1" destOrd="0" presId="urn:microsoft.com/office/officeart/2005/8/layout/process4"/>
    <dgm:cxn modelId="{BE33497A-A2C4-4164-A599-1CD35ACFDB97}" type="presParOf" srcId="{72301CA0-983D-4DC6-A6AC-02761DD2DA3C}" destId="{8D83AE0E-A039-4675-8BD2-3C24D1BA54AA}" srcOrd="2" destOrd="0" presId="urn:microsoft.com/office/officeart/2005/8/layout/process4"/>
    <dgm:cxn modelId="{588F1943-7E66-48A8-AC31-14AF5DCC68AD}" type="presParOf" srcId="{8D83AE0E-A039-4675-8BD2-3C24D1BA54AA}" destId="{CA579819-90B2-476A-8FC7-C2D29BC1248F}" srcOrd="0" destOrd="0" presId="urn:microsoft.com/office/officeart/2005/8/layout/process4"/>
    <dgm:cxn modelId="{5B0FDE72-5B8F-4915-87F0-99D9865DE06A}" type="presParOf" srcId="{8D83AE0E-A039-4675-8BD2-3C24D1BA54AA}" destId="{22283EDB-B594-4E72-8C64-AE22C471A6E1}" srcOrd="1" destOrd="0" presId="urn:microsoft.com/office/officeart/2005/8/layout/process4"/>
    <dgm:cxn modelId="{929424E0-FD65-427C-B0E5-564B1E672A2E}" type="presParOf" srcId="{8D83AE0E-A039-4675-8BD2-3C24D1BA54AA}" destId="{DEFE83AE-096F-442B-9F2A-C8BA6D150000}" srcOrd="2" destOrd="0" presId="urn:microsoft.com/office/officeart/2005/8/layout/process4"/>
    <dgm:cxn modelId="{8624470D-2029-4B48-9B26-EE4499111A56}" type="presParOf" srcId="{8D83AE0E-A039-4675-8BD2-3C24D1BA54AA}" destId="{02FE0C73-A5A8-499B-A7AC-2E7C07DACB9E}" srcOrd="3" destOrd="0" presId="urn:microsoft.com/office/officeart/2005/8/layout/process4"/>
    <dgm:cxn modelId="{F048AD35-58BC-48BF-B5FD-A62F0946E4C4}" type="presParOf" srcId="{8D83AE0E-A039-4675-8BD2-3C24D1BA54AA}" destId="{54BA788A-AC6C-4D8F-B0A0-2B1BFDBDFC7E}" srcOrd="4" destOrd="0" presId="urn:microsoft.com/office/officeart/2005/8/layout/process4"/>
    <dgm:cxn modelId="{48A282D6-3A5E-4B8B-B52D-DBFABDC5E7C4}" type="presParOf" srcId="{8D83AE0E-A039-4675-8BD2-3C24D1BA54AA}" destId="{A04D7943-D3ED-4EFC-B55F-2DD1C746BA92}" srcOrd="5" destOrd="0" presId="urn:microsoft.com/office/officeart/2005/8/layout/process4"/>
    <dgm:cxn modelId="{17809A09-C6EE-43E2-9069-400CA961E915}" type="presParOf" srcId="{E98CE9A7-981C-42EF-98A7-B1461D8A8173}" destId="{BEE8CB49-52F9-48C7-824E-78CAF5CE5443}" srcOrd="1" destOrd="0" presId="urn:microsoft.com/office/officeart/2005/8/layout/process4"/>
    <dgm:cxn modelId="{66F2A3F2-930A-4E98-B769-308ADB600840}" type="presParOf" srcId="{E98CE9A7-981C-42EF-98A7-B1461D8A8173}" destId="{FB570B71-2FF6-40DB-8890-31E636B220D1}" srcOrd="2" destOrd="0" presId="urn:microsoft.com/office/officeart/2005/8/layout/process4"/>
    <dgm:cxn modelId="{5C0059C8-F41E-462D-AD53-7A2C21244894}" type="presParOf" srcId="{FB570B71-2FF6-40DB-8890-31E636B220D1}" destId="{CFAC3889-5324-4381-B8FC-58A8001395A6}" srcOrd="0" destOrd="0" presId="urn:microsoft.com/office/officeart/2005/8/layout/process4"/>
    <dgm:cxn modelId="{24672C4C-E9A7-4B84-9E45-211C43B622BA}" type="presParOf" srcId="{FB570B71-2FF6-40DB-8890-31E636B220D1}" destId="{D3ECD823-61F8-4E4A-B9CB-10CBE357B294}" srcOrd="1" destOrd="0" presId="urn:microsoft.com/office/officeart/2005/8/layout/process4"/>
    <dgm:cxn modelId="{AA354DBD-DE6F-481E-82C2-23F214828D9C}" type="presParOf" srcId="{FB570B71-2FF6-40DB-8890-31E636B220D1}" destId="{8C29DDB3-CE4C-409A-89D7-B976AC800BD5}" srcOrd="2" destOrd="0" presId="urn:microsoft.com/office/officeart/2005/8/layout/process4"/>
    <dgm:cxn modelId="{99042DCD-3FC0-44FF-BB30-160CAE66C95D}" type="presParOf" srcId="{8C29DDB3-CE4C-409A-89D7-B976AC800BD5}" destId="{A542509A-77CE-4760-B0F9-9B7446F2741A}" srcOrd="0" destOrd="0" presId="urn:microsoft.com/office/officeart/2005/8/layout/process4"/>
    <dgm:cxn modelId="{E247F614-72C6-4316-9220-6313629D18B0}" type="presParOf" srcId="{8C29DDB3-CE4C-409A-89D7-B976AC800BD5}" destId="{14AB027E-E468-4591-B900-CFC91ADB07AF}" srcOrd="1" destOrd="0" presId="urn:microsoft.com/office/officeart/2005/8/layout/process4"/>
    <dgm:cxn modelId="{A060A0B7-A43A-4163-8D81-686EC5A3FB7A}" type="presParOf" srcId="{8C29DDB3-CE4C-409A-89D7-B976AC800BD5}" destId="{49982818-248D-4A86-8C7B-75FECEA4322C}" srcOrd="2" destOrd="0" presId="urn:microsoft.com/office/officeart/2005/8/layout/process4"/>
    <dgm:cxn modelId="{DABDF61F-FF12-4B41-809F-2911344A4992}" type="presParOf" srcId="{8C29DDB3-CE4C-409A-89D7-B976AC800BD5}" destId="{9021A3D4-AC34-4BE2-8E8B-A4365812C89C}" srcOrd="3" destOrd="0" presId="urn:microsoft.com/office/officeart/2005/8/layout/process4"/>
    <dgm:cxn modelId="{C5C90D7E-0CF1-4135-9408-A24F1C976963}" type="presParOf" srcId="{E98CE9A7-981C-42EF-98A7-B1461D8A8173}" destId="{82BD6A85-FF2F-42BF-837D-C12B8F93A149}" srcOrd="3" destOrd="0" presId="urn:microsoft.com/office/officeart/2005/8/layout/process4"/>
    <dgm:cxn modelId="{DF1D52CB-5BD1-4A0A-876D-77E7C7274903}" type="presParOf" srcId="{E98CE9A7-981C-42EF-98A7-B1461D8A8173}" destId="{0798608C-3BF6-4076-BE20-EC1746B94499}" srcOrd="4" destOrd="0" presId="urn:microsoft.com/office/officeart/2005/8/layout/process4"/>
    <dgm:cxn modelId="{319CA969-C8BD-4DBD-BE57-68E914608468}" type="presParOf" srcId="{0798608C-3BF6-4076-BE20-EC1746B94499}" destId="{184628EC-F32C-495F-BAA3-1E8B84AD0F4A}" srcOrd="0" destOrd="0" presId="urn:microsoft.com/office/officeart/2005/8/layout/process4"/>
    <dgm:cxn modelId="{0EF25E04-3EBC-4C34-A2CB-F8192A0D986E}" type="presParOf" srcId="{0798608C-3BF6-4076-BE20-EC1746B94499}" destId="{88C67C2A-DA0F-4500-8A53-8F92D434A402}" srcOrd="1" destOrd="0" presId="urn:microsoft.com/office/officeart/2005/8/layout/process4"/>
    <dgm:cxn modelId="{850E9C9E-E4AE-433B-A909-218EC9AB9CA8}" type="presParOf" srcId="{0798608C-3BF6-4076-BE20-EC1746B94499}" destId="{6ED08AFD-B136-4F8D-AA81-99E5B60A4C51}" srcOrd="2" destOrd="0" presId="urn:microsoft.com/office/officeart/2005/8/layout/process4"/>
    <dgm:cxn modelId="{22D14100-3413-40D4-B990-3806CA304A95}" type="presParOf" srcId="{6ED08AFD-B136-4F8D-AA81-99E5B60A4C51}" destId="{37257603-45AC-45E4-8059-7B1877E13CD5}" srcOrd="0" destOrd="0" presId="urn:microsoft.com/office/officeart/2005/8/layout/process4"/>
    <dgm:cxn modelId="{50E7C83B-C910-424A-8FA3-2A62C82EFC6D}" type="presParOf" srcId="{6ED08AFD-B136-4F8D-AA81-99E5B60A4C51}" destId="{F3C71579-7C4A-4F53-9793-161C7F160891}" srcOrd="1" destOrd="0" presId="urn:microsoft.com/office/officeart/2005/8/layout/process4"/>
    <dgm:cxn modelId="{D4725BD8-5AEB-47D8-9973-B4B21F009DE5}" type="presParOf" srcId="{6ED08AFD-B136-4F8D-AA81-99E5B60A4C51}" destId="{E11EBC73-6BD7-4698-9B87-498BB11A8040}" srcOrd="2" destOrd="0" presId="urn:microsoft.com/office/officeart/2005/8/layout/process4"/>
    <dgm:cxn modelId="{E60BC99B-1077-4A7A-A40D-E28258985001}" type="presParOf" srcId="{6ED08AFD-B136-4F8D-AA81-99E5B60A4C51}" destId="{1CD23129-B7DF-4F41-82B0-E75A6907F51D}" srcOrd="3" destOrd="0" presId="urn:microsoft.com/office/officeart/2005/8/layout/process4"/>
    <dgm:cxn modelId="{1ACC65F3-B164-43B7-BF24-2E58D7B77E57}" type="presParOf" srcId="{6ED08AFD-B136-4F8D-AA81-99E5B60A4C51}" destId="{C9E1C723-4D54-4F2D-A136-093058F5516B}" srcOrd="4" destOrd="0" presId="urn:microsoft.com/office/officeart/2005/8/layout/process4"/>
    <dgm:cxn modelId="{5E7990F6-A0DC-4ACD-983D-8094F817EB05}" type="presParOf" srcId="{6ED08AFD-B136-4F8D-AA81-99E5B60A4C51}" destId="{978C171A-C9CD-4BB6-8C08-03B6B08EF169}" srcOrd="5" destOrd="0" presId="urn:microsoft.com/office/officeart/2005/8/layout/process4"/>
    <dgm:cxn modelId="{3BCE19A5-A767-40FF-8673-6C1B18109808}" type="presParOf" srcId="{6ED08AFD-B136-4F8D-AA81-99E5B60A4C51}" destId="{54E3FE26-5473-4CD7-BF1E-B0E6C382AB41}" srcOrd="6" destOrd="0" presId="urn:microsoft.com/office/officeart/2005/8/layout/process4"/>
    <dgm:cxn modelId="{FA54E8BB-CB63-4DBA-91C8-70ED6C5C17B5}" type="presParOf" srcId="{6ED08AFD-B136-4F8D-AA81-99E5B60A4C51}" destId="{0CA80C48-AEBD-40BC-80C3-5B16F980483E}" srcOrd="7" destOrd="0" presId="urn:microsoft.com/office/officeart/2005/8/layout/process4"/>
    <dgm:cxn modelId="{5B7C431C-AF42-4EC8-A945-3E8BEE9D46C0}" type="presParOf" srcId="{E98CE9A7-981C-42EF-98A7-B1461D8A8173}" destId="{3C7F0480-C06E-49B0-8576-98A64E897EA9}" srcOrd="5" destOrd="0" presId="urn:microsoft.com/office/officeart/2005/8/layout/process4"/>
    <dgm:cxn modelId="{8074CC8E-589D-49CA-9B13-B24FF6753095}" type="presParOf" srcId="{E98CE9A7-981C-42EF-98A7-B1461D8A8173}" destId="{98B10863-337D-489C-9739-302015A55D4A}" srcOrd="6" destOrd="0" presId="urn:microsoft.com/office/officeart/2005/8/layout/process4"/>
    <dgm:cxn modelId="{17BD56BF-76DC-47AC-9408-448336751C03}" type="presParOf" srcId="{98B10863-337D-489C-9739-302015A55D4A}" destId="{69675FA6-AA07-4064-91B2-B53B63667241}" srcOrd="0" destOrd="0" presId="urn:microsoft.com/office/officeart/2005/8/layout/process4"/>
    <dgm:cxn modelId="{E8E6E3CF-9840-4015-893E-0B937D42E8AF}" type="presParOf" srcId="{98B10863-337D-489C-9739-302015A55D4A}" destId="{9149830F-05FA-42A3-848E-4ED4906852FC}" srcOrd="1" destOrd="0" presId="urn:microsoft.com/office/officeart/2005/8/layout/process4"/>
    <dgm:cxn modelId="{D8C3FA03-D43B-4E20-A452-C324B1A143C9}" type="presParOf" srcId="{98B10863-337D-489C-9739-302015A55D4A}" destId="{D40F929D-2023-4219-A652-F63D6A11DE82}" srcOrd="2" destOrd="0" presId="urn:microsoft.com/office/officeart/2005/8/layout/process4"/>
    <dgm:cxn modelId="{5C7235AA-1548-45B1-A0A0-0E1B0DA75B8C}" type="presParOf" srcId="{D40F929D-2023-4219-A652-F63D6A11DE82}" destId="{1680F7FF-9672-4616-AD7D-8690712519D2}" srcOrd="0" destOrd="0" presId="urn:microsoft.com/office/officeart/2005/8/layout/process4"/>
    <dgm:cxn modelId="{8A8ADA8D-3CD5-4549-B979-B32FC1FCDD21}" type="presParOf" srcId="{D40F929D-2023-4219-A652-F63D6A11DE82}" destId="{454FBDDD-70BD-49CB-9DC9-BF2B05A72DC1}" srcOrd="1" destOrd="0" presId="urn:microsoft.com/office/officeart/2005/8/layout/process4"/>
    <dgm:cxn modelId="{0E6E9585-72C9-40B3-89EF-B9A34EC19753}" type="presParOf" srcId="{D40F929D-2023-4219-A652-F63D6A11DE82}" destId="{83F3DB48-7981-4516-A61C-59FE7D80862B}" srcOrd="2" destOrd="0" presId="urn:microsoft.com/office/officeart/2005/8/layout/process4"/>
    <dgm:cxn modelId="{08A98AD8-3C0B-4103-8327-38315FE72F60}" type="presParOf" srcId="{D40F929D-2023-4219-A652-F63D6A11DE82}" destId="{05BAEEF1-DC4B-4EB5-88DE-59A103162E4D}" srcOrd="3" destOrd="0" presId="urn:microsoft.com/office/officeart/2005/8/layout/process4"/>
    <dgm:cxn modelId="{9C237CC1-BD4B-41E8-90A7-389D7A209265}" type="presParOf" srcId="{D40F929D-2023-4219-A652-F63D6A11DE82}" destId="{343E68DC-A2A0-4324-B41D-7D3A6FE2BB91}" srcOrd="4" destOrd="0" presId="urn:microsoft.com/office/officeart/2005/8/layout/process4"/>
    <dgm:cxn modelId="{CC32476D-1F6B-44F7-A7FF-A6A5834BD437}" type="presParOf" srcId="{D40F929D-2023-4219-A652-F63D6A11DE82}" destId="{F5EC30ED-B1F9-4338-94A0-5F9134849C60}" srcOrd="5" destOrd="0" presId="urn:microsoft.com/office/officeart/2005/8/layout/process4"/>
    <dgm:cxn modelId="{41A7D6BB-9E06-463B-BF66-E6DA99B96790}" type="presParOf" srcId="{E98CE9A7-981C-42EF-98A7-B1461D8A8173}" destId="{979CE54B-BB07-4382-9F48-590756AA8160}" srcOrd="7" destOrd="0" presId="urn:microsoft.com/office/officeart/2005/8/layout/process4"/>
    <dgm:cxn modelId="{E6E8C7B8-29A6-40A0-9318-6E7205FE8FF3}" type="presParOf" srcId="{E98CE9A7-981C-42EF-98A7-B1461D8A8173}" destId="{C8D81CA2-8020-4D0D-8BDE-AB1A8A8E448E}" srcOrd="8" destOrd="0" presId="urn:microsoft.com/office/officeart/2005/8/layout/process4"/>
    <dgm:cxn modelId="{26DD78F4-179F-4BC6-A6E4-0BE43B8389E2}" type="presParOf" srcId="{C8D81CA2-8020-4D0D-8BDE-AB1A8A8E448E}" destId="{6D111197-493B-4461-A98E-A8777A7C3159}" srcOrd="0" destOrd="0" presId="urn:microsoft.com/office/officeart/2005/8/layout/process4"/>
    <dgm:cxn modelId="{251BD4CF-FFE7-4478-9B4E-F1810A8275B9}" type="presParOf" srcId="{C8D81CA2-8020-4D0D-8BDE-AB1A8A8E448E}" destId="{593A0989-EF53-4B0D-AFEB-2D273C2CB9DE}" srcOrd="1" destOrd="0" presId="urn:microsoft.com/office/officeart/2005/8/layout/process4"/>
    <dgm:cxn modelId="{EB5C353A-1F90-498B-BB41-F67C7E2F8A6D}" type="presParOf" srcId="{C8D81CA2-8020-4D0D-8BDE-AB1A8A8E448E}" destId="{95A2012A-053E-4D72-8E1A-2D11D0F1FDEB}" srcOrd="2" destOrd="0" presId="urn:microsoft.com/office/officeart/2005/8/layout/process4"/>
    <dgm:cxn modelId="{5C345C22-1F2F-41A1-AF1A-3D4B3E14BA08}" type="presParOf" srcId="{95A2012A-053E-4D72-8E1A-2D11D0F1FDEB}" destId="{7F5C865E-CC4A-467B-9B47-B4FB5BA5389A}" srcOrd="0" destOrd="0" presId="urn:microsoft.com/office/officeart/2005/8/layout/process4"/>
    <dgm:cxn modelId="{0B6119B5-66FD-4BB3-8DDD-81C16B63CE33}" type="presParOf" srcId="{95A2012A-053E-4D72-8E1A-2D11D0F1FDEB}" destId="{54546DD7-14AC-4D8E-B9C0-971701E5E159}" srcOrd="1" destOrd="0" presId="urn:microsoft.com/office/officeart/2005/8/layout/process4"/>
    <dgm:cxn modelId="{8E7C034E-B8DB-4F07-AD46-3750D16C4657}" type="presParOf" srcId="{95A2012A-053E-4D72-8E1A-2D11D0F1FDEB}" destId="{01C66AA9-EF2B-4380-B971-D8C4AB09B427}" srcOrd="2" destOrd="0" presId="urn:microsoft.com/office/officeart/2005/8/layout/process4"/>
    <dgm:cxn modelId="{D302AE89-531F-44B8-8FCF-C0B2B02F1BB7}" type="presParOf" srcId="{95A2012A-053E-4D72-8E1A-2D11D0F1FDEB}" destId="{BD039CDF-1F9E-4590-811F-FCCA03534B90}" srcOrd="3" destOrd="0" presId="urn:microsoft.com/office/officeart/2005/8/layout/process4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38F52C-12DB-4220-A188-59E845155AA5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F85EA3A4-1756-4211-8CF7-77F2E463A665}">
      <dgm:prSet phldrT="[Text]"/>
      <dgm:spPr/>
      <dgm:t>
        <a:bodyPr/>
        <a:lstStyle/>
        <a:p>
          <a:r>
            <a:rPr lang="en-ZA" dirty="0" smtClean="0"/>
            <a:t>A</a:t>
          </a:r>
          <a:endParaRPr lang="en-ZA" dirty="0"/>
        </a:p>
      </dgm:t>
    </dgm:pt>
    <dgm:pt modelId="{9F8E1B84-A5D5-488F-95A6-05975C8AB3B2}" type="parTrans" cxnId="{A475323B-6569-4439-91E2-E88D0C2A6EC7}">
      <dgm:prSet/>
      <dgm:spPr/>
      <dgm:t>
        <a:bodyPr/>
        <a:lstStyle/>
        <a:p>
          <a:endParaRPr lang="en-ZA"/>
        </a:p>
      </dgm:t>
    </dgm:pt>
    <dgm:pt modelId="{DE2DF7BB-7C04-48DB-BCAB-62F4F1F93004}" type="sibTrans" cxnId="{A475323B-6569-4439-91E2-E88D0C2A6EC7}">
      <dgm:prSet/>
      <dgm:spPr/>
      <dgm:t>
        <a:bodyPr/>
        <a:lstStyle/>
        <a:p>
          <a:endParaRPr lang="en-ZA"/>
        </a:p>
      </dgm:t>
    </dgm:pt>
    <dgm:pt modelId="{0D800631-23F3-4264-A6C1-96C0A772CD3D}">
      <dgm:prSet phldrT="[Text]"/>
      <dgm:spPr/>
      <dgm:t>
        <a:bodyPr/>
        <a:lstStyle/>
        <a:p>
          <a:r>
            <a:rPr lang="en-ZA" dirty="0" smtClean="0"/>
            <a:t>Enabling Environment </a:t>
          </a:r>
          <a:r>
            <a:rPr lang="en-ZA" dirty="0" smtClean="0"/>
            <a:t>(MOC/CM</a:t>
          </a:r>
          <a:r>
            <a:rPr lang="en-ZA" dirty="0" smtClean="0"/>
            <a:t>)</a:t>
          </a:r>
          <a:endParaRPr lang="en-ZA" dirty="0"/>
        </a:p>
      </dgm:t>
    </dgm:pt>
    <dgm:pt modelId="{5CE4A4E2-A4BE-4A82-B9EB-919377BDDAE5}" type="parTrans" cxnId="{64F16CC9-A31A-4729-968C-C5321528FD1D}">
      <dgm:prSet/>
      <dgm:spPr/>
      <dgm:t>
        <a:bodyPr/>
        <a:lstStyle/>
        <a:p>
          <a:endParaRPr lang="en-ZA"/>
        </a:p>
      </dgm:t>
    </dgm:pt>
    <dgm:pt modelId="{BA59EF56-92E0-4827-8F1C-8FF1A719FBA3}" type="sibTrans" cxnId="{64F16CC9-A31A-4729-968C-C5321528FD1D}">
      <dgm:prSet/>
      <dgm:spPr/>
      <dgm:t>
        <a:bodyPr/>
        <a:lstStyle/>
        <a:p>
          <a:endParaRPr lang="en-ZA"/>
        </a:p>
      </dgm:t>
    </dgm:pt>
    <dgm:pt modelId="{B79A4AD5-652B-4D4D-8E30-33B91620D363}">
      <dgm:prSet phldrT="[Text]"/>
      <dgm:spPr/>
      <dgm:t>
        <a:bodyPr/>
        <a:lstStyle/>
        <a:p>
          <a:r>
            <a:rPr lang="en-ZA" dirty="0" smtClean="0"/>
            <a:t>B</a:t>
          </a:r>
          <a:endParaRPr lang="en-ZA" dirty="0"/>
        </a:p>
      </dgm:t>
    </dgm:pt>
    <dgm:pt modelId="{B411970F-E944-455E-906E-FF1D54818D9D}" type="parTrans" cxnId="{CA8B8D1E-6911-4C9A-97FF-2AF70C26707A}">
      <dgm:prSet/>
      <dgm:spPr/>
      <dgm:t>
        <a:bodyPr/>
        <a:lstStyle/>
        <a:p>
          <a:endParaRPr lang="en-ZA"/>
        </a:p>
      </dgm:t>
    </dgm:pt>
    <dgm:pt modelId="{0F01BDE5-2A5B-42B6-92B6-279D494DB1CC}" type="sibTrans" cxnId="{CA8B8D1E-6911-4C9A-97FF-2AF70C26707A}">
      <dgm:prSet/>
      <dgm:spPr/>
      <dgm:t>
        <a:bodyPr/>
        <a:lstStyle/>
        <a:p>
          <a:endParaRPr lang="en-ZA"/>
        </a:p>
      </dgm:t>
    </dgm:pt>
    <dgm:pt modelId="{0A411EEF-5961-426E-8332-79C43BD27073}">
      <dgm:prSet phldrT="[Text]" custT="1"/>
      <dgm:spPr/>
      <dgm:t>
        <a:bodyPr/>
        <a:lstStyle/>
        <a:p>
          <a:r>
            <a:rPr lang="en-ZA" sz="2000" dirty="0" smtClean="0"/>
            <a:t>M</a:t>
          </a:r>
          <a:r>
            <a:rPr lang="en-Z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² </a:t>
          </a:r>
          <a:r>
            <a:rPr lang="en-ZA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(Modelling and Mind-set)</a:t>
          </a:r>
          <a:endParaRPr lang="en-ZA" sz="1400" dirty="0"/>
        </a:p>
      </dgm:t>
    </dgm:pt>
    <dgm:pt modelId="{F6C5D19A-DA21-45DF-91E4-C1D47BBF87D5}" type="parTrans" cxnId="{E33788CA-5C99-41DA-B729-153612C0B959}">
      <dgm:prSet/>
      <dgm:spPr/>
      <dgm:t>
        <a:bodyPr/>
        <a:lstStyle/>
        <a:p>
          <a:endParaRPr lang="en-ZA"/>
        </a:p>
      </dgm:t>
    </dgm:pt>
    <dgm:pt modelId="{AC1587C5-B9EB-4D8B-B506-720EC852209D}" type="sibTrans" cxnId="{E33788CA-5C99-41DA-B729-153612C0B959}">
      <dgm:prSet/>
      <dgm:spPr/>
      <dgm:t>
        <a:bodyPr/>
        <a:lstStyle/>
        <a:p>
          <a:endParaRPr lang="en-ZA"/>
        </a:p>
      </dgm:t>
    </dgm:pt>
    <dgm:pt modelId="{14B64563-5F65-4625-8F60-540C375AA3E6}">
      <dgm:prSet phldrT="[Text]"/>
      <dgm:spPr/>
      <dgm:t>
        <a:bodyPr/>
        <a:lstStyle/>
        <a:p>
          <a:r>
            <a:rPr lang="en-ZA" dirty="0" smtClean="0"/>
            <a:t>C</a:t>
          </a:r>
          <a:endParaRPr lang="en-ZA" dirty="0"/>
        </a:p>
      </dgm:t>
    </dgm:pt>
    <dgm:pt modelId="{5B26F409-5551-4DB4-922D-7337F334F970}" type="parTrans" cxnId="{4A27ED1B-91E7-49A9-A62C-121378361A30}">
      <dgm:prSet/>
      <dgm:spPr/>
      <dgm:t>
        <a:bodyPr/>
        <a:lstStyle/>
        <a:p>
          <a:endParaRPr lang="en-ZA"/>
        </a:p>
      </dgm:t>
    </dgm:pt>
    <dgm:pt modelId="{4C524368-B87D-4400-9D14-6600A138E3FA}" type="sibTrans" cxnId="{4A27ED1B-91E7-49A9-A62C-121378361A30}">
      <dgm:prSet/>
      <dgm:spPr/>
      <dgm:t>
        <a:bodyPr/>
        <a:lstStyle/>
        <a:p>
          <a:endParaRPr lang="en-ZA"/>
        </a:p>
      </dgm:t>
    </dgm:pt>
    <dgm:pt modelId="{7C789248-B549-4FF6-A3BD-4D9CB1078592}">
      <dgm:prSet phldrT="[Text]"/>
      <dgm:spPr/>
      <dgm:t>
        <a:bodyPr/>
        <a:lstStyle/>
        <a:p>
          <a:r>
            <a:rPr lang="en-ZA" dirty="0" smtClean="0"/>
            <a:t>Consequence Management (</a:t>
          </a:r>
          <a:r>
            <a:rPr lang="en-ZA" dirty="0" err="1" smtClean="0"/>
            <a:t>CqM</a:t>
          </a:r>
          <a:r>
            <a:rPr lang="en-ZA" dirty="0" smtClean="0"/>
            <a:t>)</a:t>
          </a:r>
          <a:endParaRPr lang="en-ZA" dirty="0"/>
        </a:p>
      </dgm:t>
    </dgm:pt>
    <dgm:pt modelId="{9D371065-BF04-4B07-B91B-577E4ED2127D}" type="parTrans" cxnId="{A1EDDA63-E1E1-48A2-AA0F-6654CE304FED}">
      <dgm:prSet/>
      <dgm:spPr/>
      <dgm:t>
        <a:bodyPr/>
        <a:lstStyle/>
        <a:p>
          <a:endParaRPr lang="en-ZA"/>
        </a:p>
      </dgm:t>
    </dgm:pt>
    <dgm:pt modelId="{D44F891B-9569-4687-943B-7568D0E23BFC}" type="sibTrans" cxnId="{A1EDDA63-E1E1-48A2-AA0F-6654CE304FED}">
      <dgm:prSet/>
      <dgm:spPr/>
      <dgm:t>
        <a:bodyPr/>
        <a:lstStyle/>
        <a:p>
          <a:endParaRPr lang="en-ZA"/>
        </a:p>
      </dgm:t>
    </dgm:pt>
    <dgm:pt modelId="{379E7316-C17D-4EFB-A725-F1602F603AB9}">
      <dgm:prSet phldrT="[Text]"/>
      <dgm:spPr/>
      <dgm:t>
        <a:bodyPr/>
        <a:lstStyle/>
        <a:p>
          <a:r>
            <a:rPr lang="en-ZA" sz="2000" dirty="0" smtClean="0"/>
            <a:t>LB and BC (BM)</a:t>
          </a:r>
          <a:endParaRPr lang="en-ZA" sz="2000" dirty="0"/>
        </a:p>
      </dgm:t>
    </dgm:pt>
    <dgm:pt modelId="{89FCA3DE-5EEF-410F-8AA8-63C0CECA1C24}" type="parTrans" cxnId="{C746293B-8E26-48B4-98A9-54C34FC53956}">
      <dgm:prSet/>
      <dgm:spPr/>
      <dgm:t>
        <a:bodyPr/>
        <a:lstStyle/>
        <a:p>
          <a:endParaRPr lang="en-ZA"/>
        </a:p>
      </dgm:t>
    </dgm:pt>
    <dgm:pt modelId="{61E68587-DA1C-4638-868C-0CBDC9EE3C9A}" type="sibTrans" cxnId="{C746293B-8E26-48B4-98A9-54C34FC53956}">
      <dgm:prSet/>
      <dgm:spPr/>
      <dgm:t>
        <a:bodyPr/>
        <a:lstStyle/>
        <a:p>
          <a:endParaRPr lang="en-ZA"/>
        </a:p>
      </dgm:t>
    </dgm:pt>
    <dgm:pt modelId="{E33A381B-0B1B-4F94-9344-7694F6EE08C6}" type="pres">
      <dgm:prSet presAssocID="{AE38F52C-12DB-4220-A188-59E845155AA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ZA"/>
        </a:p>
      </dgm:t>
    </dgm:pt>
    <dgm:pt modelId="{1B7623F7-4CD2-4F3E-AA94-07C6B35FE216}" type="pres">
      <dgm:prSet presAssocID="{F85EA3A4-1756-4211-8CF7-77F2E463A665}" presName="composite" presStyleCnt="0"/>
      <dgm:spPr/>
    </dgm:pt>
    <dgm:pt modelId="{DD5FB149-BCBE-463D-A18A-EA433289A78C}" type="pres">
      <dgm:prSet presAssocID="{F85EA3A4-1756-4211-8CF7-77F2E463A665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79CAC004-D4F5-4D7B-B53B-054B2FB35347}" type="pres">
      <dgm:prSet presAssocID="{F85EA3A4-1756-4211-8CF7-77F2E463A665}" presName="parSh" presStyleLbl="node1" presStyleIdx="0" presStyleCnt="3"/>
      <dgm:spPr/>
      <dgm:t>
        <a:bodyPr/>
        <a:lstStyle/>
        <a:p>
          <a:endParaRPr lang="en-ZA"/>
        </a:p>
      </dgm:t>
    </dgm:pt>
    <dgm:pt modelId="{CFF19849-4157-440A-8E51-BA174D1B4321}" type="pres">
      <dgm:prSet presAssocID="{F85EA3A4-1756-4211-8CF7-77F2E463A665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26331721-0A60-4234-8780-70CB2F12818B}" type="pres">
      <dgm:prSet presAssocID="{DE2DF7BB-7C04-48DB-BCAB-62F4F1F93004}" presName="sibTrans" presStyleLbl="sibTrans2D1" presStyleIdx="0" presStyleCnt="2"/>
      <dgm:spPr/>
      <dgm:t>
        <a:bodyPr/>
        <a:lstStyle/>
        <a:p>
          <a:endParaRPr lang="en-ZA"/>
        </a:p>
      </dgm:t>
    </dgm:pt>
    <dgm:pt modelId="{392BBE22-AA71-4181-8B41-2E9AF4F0DCCF}" type="pres">
      <dgm:prSet presAssocID="{DE2DF7BB-7C04-48DB-BCAB-62F4F1F93004}" presName="connTx" presStyleLbl="sibTrans2D1" presStyleIdx="0" presStyleCnt="2"/>
      <dgm:spPr/>
      <dgm:t>
        <a:bodyPr/>
        <a:lstStyle/>
        <a:p>
          <a:endParaRPr lang="en-ZA"/>
        </a:p>
      </dgm:t>
    </dgm:pt>
    <dgm:pt modelId="{FA8F2C81-0B05-47B2-B77F-02E83FD51207}" type="pres">
      <dgm:prSet presAssocID="{B79A4AD5-652B-4D4D-8E30-33B91620D363}" presName="composite" presStyleCnt="0"/>
      <dgm:spPr/>
    </dgm:pt>
    <dgm:pt modelId="{219AFCB1-5695-45AF-85CD-AD1852788B30}" type="pres">
      <dgm:prSet presAssocID="{B79A4AD5-652B-4D4D-8E30-33B91620D363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D7A99CAE-76E1-4FFD-B3E6-E1490B17F3A0}" type="pres">
      <dgm:prSet presAssocID="{B79A4AD5-652B-4D4D-8E30-33B91620D363}" presName="parSh" presStyleLbl="node1" presStyleIdx="1" presStyleCnt="3"/>
      <dgm:spPr/>
      <dgm:t>
        <a:bodyPr/>
        <a:lstStyle/>
        <a:p>
          <a:endParaRPr lang="en-ZA"/>
        </a:p>
      </dgm:t>
    </dgm:pt>
    <dgm:pt modelId="{00554B3F-55D8-4682-9C92-ED354C6FBE37}" type="pres">
      <dgm:prSet presAssocID="{B79A4AD5-652B-4D4D-8E30-33B91620D363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5E78F6EA-69CB-4EB9-9E90-9192F32A9B60}" type="pres">
      <dgm:prSet presAssocID="{0F01BDE5-2A5B-42B6-92B6-279D494DB1CC}" presName="sibTrans" presStyleLbl="sibTrans2D1" presStyleIdx="1" presStyleCnt="2"/>
      <dgm:spPr/>
      <dgm:t>
        <a:bodyPr/>
        <a:lstStyle/>
        <a:p>
          <a:endParaRPr lang="en-ZA"/>
        </a:p>
      </dgm:t>
    </dgm:pt>
    <dgm:pt modelId="{05869DB7-5598-4D0B-B7A6-F6FE40A6B06B}" type="pres">
      <dgm:prSet presAssocID="{0F01BDE5-2A5B-42B6-92B6-279D494DB1CC}" presName="connTx" presStyleLbl="sibTrans2D1" presStyleIdx="1" presStyleCnt="2"/>
      <dgm:spPr/>
      <dgm:t>
        <a:bodyPr/>
        <a:lstStyle/>
        <a:p>
          <a:endParaRPr lang="en-ZA"/>
        </a:p>
      </dgm:t>
    </dgm:pt>
    <dgm:pt modelId="{9637054C-CA5B-4F7A-84A9-2E9DCBAC1DC8}" type="pres">
      <dgm:prSet presAssocID="{14B64563-5F65-4625-8F60-540C375AA3E6}" presName="composite" presStyleCnt="0"/>
      <dgm:spPr/>
    </dgm:pt>
    <dgm:pt modelId="{EA736A57-FC1D-4E7F-8C7B-831DB89A1D27}" type="pres">
      <dgm:prSet presAssocID="{14B64563-5F65-4625-8F60-540C375AA3E6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479B86F5-434E-4D57-BE21-718A26CCFDA1}" type="pres">
      <dgm:prSet presAssocID="{14B64563-5F65-4625-8F60-540C375AA3E6}" presName="parSh" presStyleLbl="node1" presStyleIdx="2" presStyleCnt="3"/>
      <dgm:spPr/>
      <dgm:t>
        <a:bodyPr/>
        <a:lstStyle/>
        <a:p>
          <a:endParaRPr lang="en-ZA"/>
        </a:p>
      </dgm:t>
    </dgm:pt>
    <dgm:pt modelId="{3E43927A-38D1-467A-B1E6-16535E4B7E8F}" type="pres">
      <dgm:prSet presAssocID="{14B64563-5F65-4625-8F60-540C375AA3E6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9C67A68B-D174-4473-B0A0-3BCC7AA5B51A}" type="presOf" srcId="{F85EA3A4-1756-4211-8CF7-77F2E463A665}" destId="{DD5FB149-BCBE-463D-A18A-EA433289A78C}" srcOrd="0" destOrd="0" presId="urn:microsoft.com/office/officeart/2005/8/layout/process3"/>
    <dgm:cxn modelId="{05DDF958-9E19-415A-A117-25751A2CE4BE}" type="presOf" srcId="{0A411EEF-5961-426E-8332-79C43BD27073}" destId="{00554B3F-55D8-4682-9C92-ED354C6FBE37}" srcOrd="0" destOrd="0" presId="urn:microsoft.com/office/officeart/2005/8/layout/process3"/>
    <dgm:cxn modelId="{C0ABC026-BEA3-429A-9584-444E51841A68}" type="presOf" srcId="{14B64563-5F65-4625-8F60-540C375AA3E6}" destId="{479B86F5-434E-4D57-BE21-718A26CCFDA1}" srcOrd="1" destOrd="0" presId="urn:microsoft.com/office/officeart/2005/8/layout/process3"/>
    <dgm:cxn modelId="{CDB86C8A-3F0B-4AE9-9FE3-8237648B67A4}" type="presOf" srcId="{7C789248-B549-4FF6-A3BD-4D9CB1078592}" destId="{3E43927A-38D1-467A-B1E6-16535E4B7E8F}" srcOrd="0" destOrd="0" presId="urn:microsoft.com/office/officeart/2005/8/layout/process3"/>
    <dgm:cxn modelId="{A1EDDA63-E1E1-48A2-AA0F-6654CE304FED}" srcId="{14B64563-5F65-4625-8F60-540C375AA3E6}" destId="{7C789248-B549-4FF6-A3BD-4D9CB1078592}" srcOrd="0" destOrd="0" parTransId="{9D371065-BF04-4B07-B91B-577E4ED2127D}" sibTransId="{D44F891B-9569-4687-943B-7568D0E23BFC}"/>
    <dgm:cxn modelId="{E33788CA-5C99-41DA-B729-153612C0B959}" srcId="{B79A4AD5-652B-4D4D-8E30-33B91620D363}" destId="{0A411EEF-5961-426E-8332-79C43BD27073}" srcOrd="0" destOrd="0" parTransId="{F6C5D19A-DA21-45DF-91E4-C1D47BBF87D5}" sibTransId="{AC1587C5-B9EB-4D8B-B506-720EC852209D}"/>
    <dgm:cxn modelId="{F808CB88-610B-44BA-87B1-66ED088549C8}" type="presOf" srcId="{379E7316-C17D-4EFB-A725-F1602F603AB9}" destId="{00554B3F-55D8-4682-9C92-ED354C6FBE37}" srcOrd="0" destOrd="1" presId="urn:microsoft.com/office/officeart/2005/8/layout/process3"/>
    <dgm:cxn modelId="{52E3B24D-4E02-443E-9719-50B0F0CEF2C8}" type="presOf" srcId="{AE38F52C-12DB-4220-A188-59E845155AA5}" destId="{E33A381B-0B1B-4F94-9344-7694F6EE08C6}" srcOrd="0" destOrd="0" presId="urn:microsoft.com/office/officeart/2005/8/layout/process3"/>
    <dgm:cxn modelId="{46F1BE4F-EAC5-47DE-A393-570FDE2DE562}" type="presOf" srcId="{0D800631-23F3-4264-A6C1-96C0A772CD3D}" destId="{CFF19849-4157-440A-8E51-BA174D1B4321}" srcOrd="0" destOrd="0" presId="urn:microsoft.com/office/officeart/2005/8/layout/process3"/>
    <dgm:cxn modelId="{A475323B-6569-4439-91E2-E88D0C2A6EC7}" srcId="{AE38F52C-12DB-4220-A188-59E845155AA5}" destId="{F85EA3A4-1756-4211-8CF7-77F2E463A665}" srcOrd="0" destOrd="0" parTransId="{9F8E1B84-A5D5-488F-95A6-05975C8AB3B2}" sibTransId="{DE2DF7BB-7C04-48DB-BCAB-62F4F1F93004}"/>
    <dgm:cxn modelId="{64F16CC9-A31A-4729-968C-C5321528FD1D}" srcId="{F85EA3A4-1756-4211-8CF7-77F2E463A665}" destId="{0D800631-23F3-4264-A6C1-96C0A772CD3D}" srcOrd="0" destOrd="0" parTransId="{5CE4A4E2-A4BE-4A82-B9EB-919377BDDAE5}" sibTransId="{BA59EF56-92E0-4827-8F1C-8FF1A719FBA3}"/>
    <dgm:cxn modelId="{4A27ED1B-91E7-49A9-A62C-121378361A30}" srcId="{AE38F52C-12DB-4220-A188-59E845155AA5}" destId="{14B64563-5F65-4625-8F60-540C375AA3E6}" srcOrd="2" destOrd="0" parTransId="{5B26F409-5551-4DB4-922D-7337F334F970}" sibTransId="{4C524368-B87D-4400-9D14-6600A138E3FA}"/>
    <dgm:cxn modelId="{CA8B8D1E-6911-4C9A-97FF-2AF70C26707A}" srcId="{AE38F52C-12DB-4220-A188-59E845155AA5}" destId="{B79A4AD5-652B-4D4D-8E30-33B91620D363}" srcOrd="1" destOrd="0" parTransId="{B411970F-E944-455E-906E-FF1D54818D9D}" sibTransId="{0F01BDE5-2A5B-42B6-92B6-279D494DB1CC}"/>
    <dgm:cxn modelId="{AE5A7A0D-6395-4295-8183-A6D5EA130A4D}" type="presOf" srcId="{14B64563-5F65-4625-8F60-540C375AA3E6}" destId="{EA736A57-FC1D-4E7F-8C7B-831DB89A1D27}" srcOrd="0" destOrd="0" presId="urn:microsoft.com/office/officeart/2005/8/layout/process3"/>
    <dgm:cxn modelId="{171D491B-BD03-4B62-B080-1797A56BF822}" type="presOf" srcId="{DE2DF7BB-7C04-48DB-BCAB-62F4F1F93004}" destId="{26331721-0A60-4234-8780-70CB2F12818B}" srcOrd="0" destOrd="0" presId="urn:microsoft.com/office/officeart/2005/8/layout/process3"/>
    <dgm:cxn modelId="{90342769-94B0-4BD3-8B44-A35E26E06B56}" type="presOf" srcId="{DE2DF7BB-7C04-48DB-BCAB-62F4F1F93004}" destId="{392BBE22-AA71-4181-8B41-2E9AF4F0DCCF}" srcOrd="1" destOrd="0" presId="urn:microsoft.com/office/officeart/2005/8/layout/process3"/>
    <dgm:cxn modelId="{8DF66097-C095-4ADF-AC23-3F9B94B7CE60}" type="presOf" srcId="{0F01BDE5-2A5B-42B6-92B6-279D494DB1CC}" destId="{05869DB7-5598-4D0B-B7A6-F6FE40A6B06B}" srcOrd="1" destOrd="0" presId="urn:microsoft.com/office/officeart/2005/8/layout/process3"/>
    <dgm:cxn modelId="{FCB8991B-944C-453E-AA10-F5FE8A5AF983}" type="presOf" srcId="{0F01BDE5-2A5B-42B6-92B6-279D494DB1CC}" destId="{5E78F6EA-69CB-4EB9-9E90-9192F32A9B60}" srcOrd="0" destOrd="0" presId="urn:microsoft.com/office/officeart/2005/8/layout/process3"/>
    <dgm:cxn modelId="{A9C33BA5-F081-427A-B761-B561C40D8233}" type="presOf" srcId="{F85EA3A4-1756-4211-8CF7-77F2E463A665}" destId="{79CAC004-D4F5-4D7B-B53B-054B2FB35347}" srcOrd="1" destOrd="0" presId="urn:microsoft.com/office/officeart/2005/8/layout/process3"/>
    <dgm:cxn modelId="{51F6DCE2-57B6-42A3-8995-DEF5628989AA}" type="presOf" srcId="{B79A4AD5-652B-4D4D-8E30-33B91620D363}" destId="{D7A99CAE-76E1-4FFD-B3E6-E1490B17F3A0}" srcOrd="1" destOrd="0" presId="urn:microsoft.com/office/officeart/2005/8/layout/process3"/>
    <dgm:cxn modelId="{3837988E-FCFA-499E-B66F-254054FCAA9C}" type="presOf" srcId="{B79A4AD5-652B-4D4D-8E30-33B91620D363}" destId="{219AFCB1-5695-45AF-85CD-AD1852788B30}" srcOrd="0" destOrd="0" presId="urn:microsoft.com/office/officeart/2005/8/layout/process3"/>
    <dgm:cxn modelId="{C746293B-8E26-48B4-98A9-54C34FC53956}" srcId="{B79A4AD5-652B-4D4D-8E30-33B91620D363}" destId="{379E7316-C17D-4EFB-A725-F1602F603AB9}" srcOrd="1" destOrd="0" parTransId="{89FCA3DE-5EEF-410F-8AA8-63C0CECA1C24}" sibTransId="{61E68587-DA1C-4638-868C-0CBDC9EE3C9A}"/>
    <dgm:cxn modelId="{C7F93A8A-8931-4610-84D1-612B340F365B}" type="presParOf" srcId="{E33A381B-0B1B-4F94-9344-7694F6EE08C6}" destId="{1B7623F7-4CD2-4F3E-AA94-07C6B35FE216}" srcOrd="0" destOrd="0" presId="urn:microsoft.com/office/officeart/2005/8/layout/process3"/>
    <dgm:cxn modelId="{68DE4A63-B219-4A45-8002-25B8A9602D95}" type="presParOf" srcId="{1B7623F7-4CD2-4F3E-AA94-07C6B35FE216}" destId="{DD5FB149-BCBE-463D-A18A-EA433289A78C}" srcOrd="0" destOrd="0" presId="urn:microsoft.com/office/officeart/2005/8/layout/process3"/>
    <dgm:cxn modelId="{688E21BB-43B1-4D0A-995D-38CF1C8195CD}" type="presParOf" srcId="{1B7623F7-4CD2-4F3E-AA94-07C6B35FE216}" destId="{79CAC004-D4F5-4D7B-B53B-054B2FB35347}" srcOrd="1" destOrd="0" presId="urn:microsoft.com/office/officeart/2005/8/layout/process3"/>
    <dgm:cxn modelId="{8D367153-8F93-4651-99AC-4F2A55712C07}" type="presParOf" srcId="{1B7623F7-4CD2-4F3E-AA94-07C6B35FE216}" destId="{CFF19849-4157-440A-8E51-BA174D1B4321}" srcOrd="2" destOrd="0" presId="urn:microsoft.com/office/officeart/2005/8/layout/process3"/>
    <dgm:cxn modelId="{50062A41-9942-4916-86FD-CBEA20312CE8}" type="presParOf" srcId="{E33A381B-0B1B-4F94-9344-7694F6EE08C6}" destId="{26331721-0A60-4234-8780-70CB2F12818B}" srcOrd="1" destOrd="0" presId="urn:microsoft.com/office/officeart/2005/8/layout/process3"/>
    <dgm:cxn modelId="{520D7AF8-7A01-4DCA-8000-151F7E751364}" type="presParOf" srcId="{26331721-0A60-4234-8780-70CB2F12818B}" destId="{392BBE22-AA71-4181-8B41-2E9AF4F0DCCF}" srcOrd="0" destOrd="0" presId="urn:microsoft.com/office/officeart/2005/8/layout/process3"/>
    <dgm:cxn modelId="{655B4185-D78F-44BE-8E2B-F9141D176372}" type="presParOf" srcId="{E33A381B-0B1B-4F94-9344-7694F6EE08C6}" destId="{FA8F2C81-0B05-47B2-B77F-02E83FD51207}" srcOrd="2" destOrd="0" presId="urn:microsoft.com/office/officeart/2005/8/layout/process3"/>
    <dgm:cxn modelId="{DC190E89-835A-44E1-B15D-1DFB87E03401}" type="presParOf" srcId="{FA8F2C81-0B05-47B2-B77F-02E83FD51207}" destId="{219AFCB1-5695-45AF-85CD-AD1852788B30}" srcOrd="0" destOrd="0" presId="urn:microsoft.com/office/officeart/2005/8/layout/process3"/>
    <dgm:cxn modelId="{A059997D-F3CE-4017-9E5C-D8910E807457}" type="presParOf" srcId="{FA8F2C81-0B05-47B2-B77F-02E83FD51207}" destId="{D7A99CAE-76E1-4FFD-B3E6-E1490B17F3A0}" srcOrd="1" destOrd="0" presId="urn:microsoft.com/office/officeart/2005/8/layout/process3"/>
    <dgm:cxn modelId="{260D92BA-9789-4324-851F-6CC524AABBEB}" type="presParOf" srcId="{FA8F2C81-0B05-47B2-B77F-02E83FD51207}" destId="{00554B3F-55D8-4682-9C92-ED354C6FBE37}" srcOrd="2" destOrd="0" presId="urn:microsoft.com/office/officeart/2005/8/layout/process3"/>
    <dgm:cxn modelId="{2F59C8E0-1A81-4FAA-BE78-FA80EB7E8672}" type="presParOf" srcId="{E33A381B-0B1B-4F94-9344-7694F6EE08C6}" destId="{5E78F6EA-69CB-4EB9-9E90-9192F32A9B60}" srcOrd="3" destOrd="0" presId="urn:microsoft.com/office/officeart/2005/8/layout/process3"/>
    <dgm:cxn modelId="{2E23DB24-2B02-4468-9667-6A4B063BAE32}" type="presParOf" srcId="{5E78F6EA-69CB-4EB9-9E90-9192F32A9B60}" destId="{05869DB7-5598-4D0B-B7A6-F6FE40A6B06B}" srcOrd="0" destOrd="0" presId="urn:microsoft.com/office/officeart/2005/8/layout/process3"/>
    <dgm:cxn modelId="{2640FFFC-E125-44D6-8A1D-8988C23F12AF}" type="presParOf" srcId="{E33A381B-0B1B-4F94-9344-7694F6EE08C6}" destId="{9637054C-CA5B-4F7A-84A9-2E9DCBAC1DC8}" srcOrd="4" destOrd="0" presId="urn:microsoft.com/office/officeart/2005/8/layout/process3"/>
    <dgm:cxn modelId="{5B041A26-EDBE-4B0F-A592-36233BA75E0D}" type="presParOf" srcId="{9637054C-CA5B-4F7A-84A9-2E9DCBAC1DC8}" destId="{EA736A57-FC1D-4E7F-8C7B-831DB89A1D27}" srcOrd="0" destOrd="0" presId="urn:microsoft.com/office/officeart/2005/8/layout/process3"/>
    <dgm:cxn modelId="{16E4A626-494E-44F7-BC4E-7964526E5525}" type="presParOf" srcId="{9637054C-CA5B-4F7A-84A9-2E9DCBAC1DC8}" destId="{479B86F5-434E-4D57-BE21-718A26CCFDA1}" srcOrd="1" destOrd="0" presId="urn:microsoft.com/office/officeart/2005/8/layout/process3"/>
    <dgm:cxn modelId="{A97DEF05-E981-4E9B-B000-DAF673D24FC1}" type="presParOf" srcId="{9637054C-CA5B-4F7A-84A9-2E9DCBAC1DC8}" destId="{3E43927A-38D1-467A-B1E6-16535E4B7E8F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6A8D7F-3988-4184-A677-93953E7294BE}">
      <dsp:nvSpPr>
        <dsp:cNvPr id="0" name=""/>
        <dsp:cNvSpPr/>
      </dsp:nvSpPr>
      <dsp:spPr>
        <a:xfrm>
          <a:off x="0" y="4649048"/>
          <a:ext cx="8712204" cy="76271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200" b="0" kern="1200" dirty="0" smtClean="0"/>
            <a:t>QUALITY ASSURANCE AND GOVERNANCE</a:t>
          </a:r>
          <a:r>
            <a:rPr lang="en-ZA" sz="1100" b="0" kern="1200" dirty="0" smtClean="0"/>
            <a:t/>
          </a:r>
          <a:br>
            <a:rPr lang="en-ZA" sz="1100" b="0" kern="1200" dirty="0" smtClean="0"/>
          </a:br>
          <a:endParaRPr lang="en-ZA" sz="800" b="0" i="1" kern="1200" dirty="0" smtClean="0"/>
        </a:p>
      </dsp:txBody>
      <dsp:txXfrm>
        <a:off x="0" y="4649048"/>
        <a:ext cx="8712204" cy="762715"/>
      </dsp:txXfrm>
    </dsp:sp>
    <dsp:sp modelId="{CFAC3889-5324-4381-B8FC-58A8001395A6}">
      <dsp:nvSpPr>
        <dsp:cNvPr id="0" name=""/>
        <dsp:cNvSpPr/>
      </dsp:nvSpPr>
      <dsp:spPr>
        <a:xfrm rot="10800000">
          <a:off x="0" y="3487433"/>
          <a:ext cx="8712204" cy="1173055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200" b="0" kern="1200" dirty="0" smtClean="0"/>
            <a:t>SUSTAINING AND MANAGEMENT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ZA" sz="800" b="0" i="1" kern="1200" dirty="0" smtClean="0"/>
        </a:p>
      </dsp:txBody>
      <dsp:txXfrm rot="10800000">
        <a:off x="0" y="3487433"/>
        <a:ext cx="8712204" cy="762216"/>
      </dsp:txXfrm>
    </dsp:sp>
    <dsp:sp modelId="{184628EC-F32C-495F-BAA3-1E8B84AD0F4A}">
      <dsp:nvSpPr>
        <dsp:cNvPr id="0" name=""/>
        <dsp:cNvSpPr/>
      </dsp:nvSpPr>
      <dsp:spPr>
        <a:xfrm rot="10800000">
          <a:off x="0" y="2325818"/>
          <a:ext cx="8712204" cy="1173055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200" b="0" kern="1200" dirty="0" smtClean="0"/>
            <a:t> DEVELOPMENT OF BEHAVIOURAL SOLUTIONS AND TOOLS</a:t>
          </a:r>
          <a:endParaRPr lang="en-ZA" sz="900" b="0" i="1" kern="1200" dirty="0"/>
        </a:p>
      </dsp:txBody>
      <dsp:txXfrm rot="10800000">
        <a:off x="0" y="2325818"/>
        <a:ext cx="8712204" cy="762216"/>
      </dsp:txXfrm>
    </dsp:sp>
    <dsp:sp modelId="{69675FA6-AA07-4064-91B2-B53B63667241}">
      <dsp:nvSpPr>
        <dsp:cNvPr id="0" name=""/>
        <dsp:cNvSpPr/>
      </dsp:nvSpPr>
      <dsp:spPr>
        <a:xfrm rot="10800000">
          <a:off x="0" y="1164203"/>
          <a:ext cx="8712204" cy="1173055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200" b="0" kern="1200" dirty="0" smtClean="0"/>
            <a:t>NEEDS ANALYSIS</a:t>
          </a:r>
          <a:r>
            <a:rPr lang="en-ZA" sz="1100" b="0" kern="1200" dirty="0" smtClean="0"/>
            <a:t/>
          </a:r>
          <a:br>
            <a:rPr lang="en-ZA" sz="1100" b="0" kern="1200" dirty="0" smtClean="0"/>
          </a:br>
          <a:endParaRPr lang="en-ZA" sz="800" b="0" i="1" kern="1200" dirty="0" smtClean="0"/>
        </a:p>
      </dsp:txBody>
      <dsp:txXfrm rot="10800000">
        <a:off x="0" y="1164203"/>
        <a:ext cx="8712204" cy="762216"/>
      </dsp:txXfrm>
    </dsp:sp>
    <dsp:sp modelId="{6D111197-493B-4461-A98E-A8777A7C3159}">
      <dsp:nvSpPr>
        <dsp:cNvPr id="0" name=""/>
        <dsp:cNvSpPr/>
      </dsp:nvSpPr>
      <dsp:spPr>
        <a:xfrm rot="10800000">
          <a:off x="0" y="2588"/>
          <a:ext cx="8712204" cy="1173055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200" b="0" kern="1200" dirty="0" smtClean="0"/>
            <a:t>MOSH BEHAVIOURAL LEADERSHIP AND POSITIONING</a:t>
          </a:r>
          <a:r>
            <a:rPr lang="en-ZA" sz="1100" b="0" kern="1200" dirty="0" smtClean="0"/>
            <a:t/>
          </a:r>
          <a:br>
            <a:rPr lang="en-ZA" sz="1100" b="0" kern="1200" dirty="0" smtClean="0"/>
          </a:br>
          <a:endParaRPr lang="en-ZA" sz="800" b="0" kern="1200" dirty="0"/>
        </a:p>
      </dsp:txBody>
      <dsp:txXfrm rot="10800000">
        <a:off x="0" y="2588"/>
        <a:ext cx="8712204" cy="7622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3298A2-4CA5-42FF-A26C-A975FAA0D3AE}">
      <dsp:nvSpPr>
        <dsp:cNvPr id="0" name=""/>
        <dsp:cNvSpPr/>
      </dsp:nvSpPr>
      <dsp:spPr>
        <a:xfrm>
          <a:off x="0" y="4649048"/>
          <a:ext cx="8712204" cy="76271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200" b="0" kern="1200" dirty="0" smtClean="0"/>
            <a:t>QUALITY ASSURANCE AND GOVERNANCE</a:t>
          </a:r>
          <a:r>
            <a:rPr lang="en-ZA" sz="1100" b="0" kern="1200" dirty="0" smtClean="0"/>
            <a:t/>
          </a:r>
          <a:br>
            <a:rPr lang="en-ZA" sz="1100" b="0" kern="1200" dirty="0" smtClean="0"/>
          </a:br>
          <a:endParaRPr lang="en-ZA" sz="800" b="0" i="1" kern="1200" dirty="0" smtClean="0"/>
        </a:p>
      </dsp:txBody>
      <dsp:txXfrm>
        <a:off x="0" y="4649048"/>
        <a:ext cx="8712204" cy="411866"/>
      </dsp:txXfrm>
    </dsp:sp>
    <dsp:sp modelId="{CA579819-90B2-476A-8FC7-C2D29BC1248F}">
      <dsp:nvSpPr>
        <dsp:cNvPr id="0" name=""/>
        <dsp:cNvSpPr/>
      </dsp:nvSpPr>
      <dsp:spPr>
        <a:xfrm>
          <a:off x="4254" y="5045660"/>
          <a:ext cx="1450615" cy="35084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kern="1200" dirty="0" smtClean="0"/>
            <a:t>Baseline Tool %</a:t>
          </a:r>
          <a:endParaRPr lang="en-ZA" sz="900" b="0" kern="1200" dirty="0"/>
        </a:p>
      </dsp:txBody>
      <dsp:txXfrm>
        <a:off x="4254" y="5045660"/>
        <a:ext cx="1450615" cy="350848"/>
      </dsp:txXfrm>
    </dsp:sp>
    <dsp:sp modelId="{22283EDB-B594-4E72-8C64-AE22C471A6E1}">
      <dsp:nvSpPr>
        <dsp:cNvPr id="0" name=""/>
        <dsp:cNvSpPr/>
      </dsp:nvSpPr>
      <dsp:spPr>
        <a:xfrm>
          <a:off x="1454870" y="5045660"/>
          <a:ext cx="1450615" cy="35084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/>
            <a:t>Adoption %</a:t>
          </a:r>
          <a:endParaRPr lang="en-ZA" sz="900" b="0" i="1" kern="1200" dirty="0"/>
        </a:p>
      </dsp:txBody>
      <dsp:txXfrm>
        <a:off x="1454870" y="5045660"/>
        <a:ext cx="1450615" cy="350848"/>
      </dsp:txXfrm>
    </dsp:sp>
    <dsp:sp modelId="{DEFE83AE-096F-442B-9F2A-C8BA6D150000}">
      <dsp:nvSpPr>
        <dsp:cNvPr id="0" name=""/>
        <dsp:cNvSpPr/>
      </dsp:nvSpPr>
      <dsp:spPr>
        <a:xfrm>
          <a:off x="2905486" y="5045660"/>
          <a:ext cx="1450615" cy="35084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/>
            <a:t>Change in Narrative %</a:t>
          </a:r>
          <a:endParaRPr lang="en-ZA" sz="900" b="0" i="1" kern="1200" dirty="0"/>
        </a:p>
      </dsp:txBody>
      <dsp:txXfrm>
        <a:off x="2905486" y="5045660"/>
        <a:ext cx="1450615" cy="350848"/>
      </dsp:txXfrm>
    </dsp:sp>
    <dsp:sp modelId="{02FE0C73-A5A8-499B-A7AC-2E7C07DACB9E}">
      <dsp:nvSpPr>
        <dsp:cNvPr id="0" name=""/>
        <dsp:cNvSpPr/>
      </dsp:nvSpPr>
      <dsp:spPr>
        <a:xfrm>
          <a:off x="4356102" y="5045660"/>
          <a:ext cx="1450615" cy="35084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/>
            <a:t>Learning Curve %</a:t>
          </a:r>
          <a:endParaRPr lang="en-ZA" sz="900" b="0" i="1" kern="1200" dirty="0"/>
        </a:p>
      </dsp:txBody>
      <dsp:txXfrm>
        <a:off x="4356102" y="5045660"/>
        <a:ext cx="1450615" cy="350848"/>
      </dsp:txXfrm>
    </dsp:sp>
    <dsp:sp modelId="{54BA788A-AC6C-4D8F-B0A0-2B1BFDBDFC7E}">
      <dsp:nvSpPr>
        <dsp:cNvPr id="0" name=""/>
        <dsp:cNvSpPr/>
      </dsp:nvSpPr>
      <dsp:spPr>
        <a:xfrm>
          <a:off x="5806717" y="5045660"/>
          <a:ext cx="1450615" cy="35084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/>
            <a:t>Customer Service %</a:t>
          </a:r>
          <a:endParaRPr lang="en-ZA" sz="900" b="0" i="1" kern="1200" dirty="0"/>
        </a:p>
      </dsp:txBody>
      <dsp:txXfrm>
        <a:off x="5806717" y="5045660"/>
        <a:ext cx="1450615" cy="350848"/>
      </dsp:txXfrm>
    </dsp:sp>
    <dsp:sp modelId="{A04D7943-D3ED-4EFC-B55F-2DD1C746BA92}">
      <dsp:nvSpPr>
        <dsp:cNvPr id="0" name=""/>
        <dsp:cNvSpPr/>
      </dsp:nvSpPr>
      <dsp:spPr>
        <a:xfrm>
          <a:off x="7257333" y="5045660"/>
          <a:ext cx="1450615" cy="35084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/>
            <a:t>Governance</a:t>
          </a:r>
          <a:endParaRPr lang="en-ZA" sz="900" b="0" i="1" kern="1200" dirty="0"/>
        </a:p>
      </dsp:txBody>
      <dsp:txXfrm>
        <a:off x="7257333" y="5045660"/>
        <a:ext cx="1450615" cy="350848"/>
      </dsp:txXfrm>
    </dsp:sp>
    <dsp:sp modelId="{D3ECD823-61F8-4E4A-B9CB-10CBE357B294}">
      <dsp:nvSpPr>
        <dsp:cNvPr id="0" name=""/>
        <dsp:cNvSpPr/>
      </dsp:nvSpPr>
      <dsp:spPr>
        <a:xfrm rot="10800000">
          <a:off x="0" y="3487433"/>
          <a:ext cx="8712204" cy="1173055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200" b="0" kern="1200" dirty="0" smtClean="0"/>
            <a:t>SUSTAINING AND MANAGEMENT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ZA" sz="800" b="0" i="1" kern="1200" dirty="0" smtClean="0"/>
        </a:p>
      </dsp:txBody>
      <dsp:txXfrm rot="-10800000">
        <a:off x="0" y="3487433"/>
        <a:ext cx="8712204" cy="411742"/>
      </dsp:txXfrm>
    </dsp:sp>
    <dsp:sp modelId="{A542509A-77CE-4760-B0F9-9B7446F2741A}">
      <dsp:nvSpPr>
        <dsp:cNvPr id="0" name=""/>
        <dsp:cNvSpPr/>
      </dsp:nvSpPr>
      <dsp:spPr>
        <a:xfrm>
          <a:off x="0" y="3899176"/>
          <a:ext cx="2178050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smtClean="0">
              <a:solidFill>
                <a:srgbClr val="FF0000"/>
              </a:solidFill>
            </a:rPr>
            <a:t>Behavioural Interest Group</a:t>
          </a:r>
          <a:endParaRPr lang="en-ZA" sz="900" b="0" kern="1200" dirty="0">
            <a:solidFill>
              <a:srgbClr val="FF0000"/>
            </a:solidFill>
          </a:endParaRPr>
        </a:p>
      </dsp:txBody>
      <dsp:txXfrm>
        <a:off x="0" y="3899176"/>
        <a:ext cx="2178050" cy="350743"/>
      </dsp:txXfrm>
    </dsp:sp>
    <dsp:sp modelId="{14AB027E-E468-4591-B900-CFC91ADB07AF}">
      <dsp:nvSpPr>
        <dsp:cNvPr id="0" name=""/>
        <dsp:cNvSpPr/>
      </dsp:nvSpPr>
      <dsp:spPr>
        <a:xfrm>
          <a:off x="2178051" y="3899176"/>
          <a:ext cx="2178050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/>
            <a:t>CTF Integration</a:t>
          </a:r>
          <a:endParaRPr lang="en-ZA" sz="900" b="0" i="1" kern="1200" dirty="0"/>
        </a:p>
      </dsp:txBody>
      <dsp:txXfrm>
        <a:off x="2178051" y="3899176"/>
        <a:ext cx="2178050" cy="350743"/>
      </dsp:txXfrm>
    </dsp:sp>
    <dsp:sp modelId="{49982818-248D-4A86-8C7B-75FECEA4322C}">
      <dsp:nvSpPr>
        <dsp:cNvPr id="0" name=""/>
        <dsp:cNvSpPr/>
      </dsp:nvSpPr>
      <dsp:spPr>
        <a:xfrm>
          <a:off x="4356102" y="3899176"/>
          <a:ext cx="2178050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/>
            <a:t>Qualifications Infiltration</a:t>
          </a:r>
          <a:endParaRPr lang="en-ZA" sz="900" b="0" i="1" kern="1200" dirty="0"/>
        </a:p>
      </dsp:txBody>
      <dsp:txXfrm>
        <a:off x="4356102" y="3899176"/>
        <a:ext cx="2178050" cy="350743"/>
      </dsp:txXfrm>
    </dsp:sp>
    <dsp:sp modelId="{9021A3D4-AC34-4BE2-8E8B-A4365812C89C}">
      <dsp:nvSpPr>
        <dsp:cNvPr id="0" name=""/>
        <dsp:cNvSpPr/>
      </dsp:nvSpPr>
      <dsp:spPr>
        <a:xfrm>
          <a:off x="6534152" y="3899176"/>
          <a:ext cx="2178050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/>
            <a:t>Behavioural Overseer Capacity</a:t>
          </a:r>
          <a:endParaRPr lang="en-ZA" sz="900" b="0" i="1" kern="1200" dirty="0"/>
        </a:p>
      </dsp:txBody>
      <dsp:txXfrm>
        <a:off x="6534152" y="3899176"/>
        <a:ext cx="2178050" cy="350743"/>
      </dsp:txXfrm>
    </dsp:sp>
    <dsp:sp modelId="{88C67C2A-DA0F-4500-8A53-8F92D434A402}">
      <dsp:nvSpPr>
        <dsp:cNvPr id="0" name=""/>
        <dsp:cNvSpPr/>
      </dsp:nvSpPr>
      <dsp:spPr>
        <a:xfrm rot="10800000">
          <a:off x="0" y="2325818"/>
          <a:ext cx="8712204" cy="1173055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200" b="0" kern="1200" dirty="0" smtClean="0"/>
            <a:t> </a:t>
          </a:r>
          <a:r>
            <a:rPr lang="en-ZA" sz="1200" b="1" kern="1200" dirty="0" smtClean="0">
              <a:solidFill>
                <a:srgbClr val="FFFF00"/>
              </a:solidFill>
            </a:rPr>
            <a:t>DEVELOPMENT OF BEHAVIOURAL SOLUTIONS AND TOOLS</a:t>
          </a:r>
          <a:endParaRPr lang="en-ZA" sz="900" b="1" i="1" kern="1200" dirty="0">
            <a:solidFill>
              <a:srgbClr val="FFFF00"/>
            </a:solidFill>
          </a:endParaRPr>
        </a:p>
      </dsp:txBody>
      <dsp:txXfrm rot="-10800000">
        <a:off x="0" y="2325818"/>
        <a:ext cx="8712204" cy="411742"/>
      </dsp:txXfrm>
    </dsp:sp>
    <dsp:sp modelId="{37257603-45AC-45E4-8059-7B1877E13CD5}">
      <dsp:nvSpPr>
        <dsp:cNvPr id="0" name=""/>
        <dsp:cNvSpPr/>
      </dsp:nvSpPr>
      <dsp:spPr>
        <a:xfrm>
          <a:off x="0" y="2737561"/>
          <a:ext cx="108902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56896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800" b="0" i="1" kern="1200" dirty="0" smtClean="0"/>
            <a:t>Facilitation/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800" b="0" i="1" kern="1200" dirty="0" smtClean="0"/>
            <a:t>Investigations</a:t>
          </a:r>
          <a:endParaRPr lang="en-ZA" sz="800" b="0" i="1" kern="1200" dirty="0"/>
        </a:p>
      </dsp:txBody>
      <dsp:txXfrm>
        <a:off x="0" y="2737561"/>
        <a:ext cx="1089025" cy="350743"/>
      </dsp:txXfrm>
    </dsp:sp>
    <dsp:sp modelId="{F3C71579-7C4A-4F53-9793-161C7F160891}">
      <dsp:nvSpPr>
        <dsp:cNvPr id="0" name=""/>
        <dsp:cNvSpPr/>
      </dsp:nvSpPr>
      <dsp:spPr>
        <a:xfrm>
          <a:off x="1089025" y="2737561"/>
          <a:ext cx="108902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56896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800" b="0" i="1" kern="1200" dirty="0" smtClean="0"/>
            <a:t>Deciders Toolbox</a:t>
          </a:r>
          <a:endParaRPr lang="en-ZA" sz="800" b="0" i="1" kern="1200" dirty="0"/>
        </a:p>
      </dsp:txBody>
      <dsp:txXfrm>
        <a:off x="1089025" y="2737561"/>
        <a:ext cx="1089025" cy="350743"/>
      </dsp:txXfrm>
    </dsp:sp>
    <dsp:sp modelId="{E11EBC73-6BD7-4698-9B87-498BB11A8040}">
      <dsp:nvSpPr>
        <dsp:cNvPr id="0" name=""/>
        <dsp:cNvSpPr/>
      </dsp:nvSpPr>
      <dsp:spPr>
        <a:xfrm>
          <a:off x="2178050" y="2737561"/>
          <a:ext cx="108902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56896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800" b="0" i="1" kern="1200" dirty="0" smtClean="0"/>
            <a:t>Change Management Tools</a:t>
          </a:r>
          <a:endParaRPr lang="en-ZA" sz="800" b="0" i="1" kern="1200" dirty="0"/>
        </a:p>
      </dsp:txBody>
      <dsp:txXfrm>
        <a:off x="2178050" y="2737561"/>
        <a:ext cx="1089025" cy="350743"/>
      </dsp:txXfrm>
    </dsp:sp>
    <dsp:sp modelId="{1CD23129-B7DF-4F41-82B0-E75A6907F51D}">
      <dsp:nvSpPr>
        <dsp:cNvPr id="0" name=""/>
        <dsp:cNvSpPr/>
      </dsp:nvSpPr>
      <dsp:spPr>
        <a:xfrm>
          <a:off x="3267076" y="2737561"/>
          <a:ext cx="108902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56896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800" b="0" i="1" kern="1200" dirty="0" smtClean="0"/>
            <a:t>Integrated Protocol and Coding</a:t>
          </a:r>
          <a:endParaRPr lang="en-ZA" sz="800" b="0" i="1" kern="1200" dirty="0"/>
        </a:p>
      </dsp:txBody>
      <dsp:txXfrm>
        <a:off x="3267076" y="2737561"/>
        <a:ext cx="1089025" cy="350743"/>
      </dsp:txXfrm>
    </dsp:sp>
    <dsp:sp modelId="{C9E1C723-4D54-4F2D-A136-093058F5516B}">
      <dsp:nvSpPr>
        <dsp:cNvPr id="0" name=""/>
        <dsp:cNvSpPr/>
      </dsp:nvSpPr>
      <dsp:spPr>
        <a:xfrm>
          <a:off x="4356101" y="2737561"/>
          <a:ext cx="108902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56896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800" b="0" i="1" kern="1200" dirty="0" smtClean="0"/>
            <a:t>Consequence Management Tools</a:t>
          </a:r>
          <a:endParaRPr lang="en-ZA" sz="800" b="0" i="1" kern="1200" dirty="0"/>
        </a:p>
      </dsp:txBody>
      <dsp:txXfrm>
        <a:off x="4356101" y="2737561"/>
        <a:ext cx="1089025" cy="350743"/>
      </dsp:txXfrm>
    </dsp:sp>
    <dsp:sp modelId="{978C171A-C9CD-4BB6-8C08-03B6B08EF169}">
      <dsp:nvSpPr>
        <dsp:cNvPr id="0" name=""/>
        <dsp:cNvSpPr/>
      </dsp:nvSpPr>
      <dsp:spPr>
        <a:xfrm>
          <a:off x="5445127" y="2737561"/>
          <a:ext cx="108902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56896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800" b="0" i="1" kern="1200" dirty="0" smtClean="0"/>
            <a:t>Communication Solutions</a:t>
          </a:r>
          <a:endParaRPr lang="en-ZA" sz="800" b="0" i="1" kern="1200" dirty="0"/>
        </a:p>
      </dsp:txBody>
      <dsp:txXfrm>
        <a:off x="5445127" y="2737561"/>
        <a:ext cx="1089025" cy="350743"/>
      </dsp:txXfrm>
    </dsp:sp>
    <dsp:sp modelId="{54E3FE26-5473-4CD7-BF1E-B0E6C382AB41}">
      <dsp:nvSpPr>
        <dsp:cNvPr id="0" name=""/>
        <dsp:cNvSpPr/>
      </dsp:nvSpPr>
      <dsp:spPr>
        <a:xfrm>
          <a:off x="6534152" y="2737561"/>
          <a:ext cx="108902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56896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800" b="0" i="1" kern="1200" dirty="0" smtClean="0"/>
            <a:t>Leadership Solutions</a:t>
          </a:r>
          <a:endParaRPr lang="en-ZA" sz="800" b="0" i="1" kern="1200" dirty="0"/>
        </a:p>
      </dsp:txBody>
      <dsp:txXfrm>
        <a:off x="6534152" y="2737561"/>
        <a:ext cx="1089025" cy="350743"/>
      </dsp:txXfrm>
    </dsp:sp>
    <dsp:sp modelId="{0CA80C48-AEBD-40BC-80C3-5B16F980483E}">
      <dsp:nvSpPr>
        <dsp:cNvPr id="0" name=""/>
        <dsp:cNvSpPr/>
      </dsp:nvSpPr>
      <dsp:spPr>
        <a:xfrm>
          <a:off x="7623178" y="2737561"/>
          <a:ext cx="108902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56896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800" b="0" i="1" kern="1200" dirty="0" smtClean="0"/>
            <a:t>Measuring L Curves</a:t>
          </a:r>
          <a:endParaRPr lang="en-ZA" sz="800" b="0" i="1" kern="1200" dirty="0"/>
        </a:p>
      </dsp:txBody>
      <dsp:txXfrm>
        <a:off x="7623178" y="2737561"/>
        <a:ext cx="1089025" cy="350743"/>
      </dsp:txXfrm>
    </dsp:sp>
    <dsp:sp modelId="{9149830F-05FA-42A3-848E-4ED4906852FC}">
      <dsp:nvSpPr>
        <dsp:cNvPr id="0" name=""/>
        <dsp:cNvSpPr/>
      </dsp:nvSpPr>
      <dsp:spPr>
        <a:xfrm rot="10800000">
          <a:off x="0" y="1164203"/>
          <a:ext cx="8712204" cy="1173055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200" b="0" kern="1200" dirty="0" smtClean="0"/>
            <a:t>NEEDS ANALYSIS</a:t>
          </a:r>
          <a:r>
            <a:rPr lang="en-ZA" sz="1100" b="0" kern="1200" dirty="0" smtClean="0"/>
            <a:t/>
          </a:r>
          <a:br>
            <a:rPr lang="en-ZA" sz="1100" b="0" kern="1200" dirty="0" smtClean="0"/>
          </a:br>
          <a:endParaRPr lang="en-ZA" sz="800" b="0" i="1" kern="1200" dirty="0" smtClean="0"/>
        </a:p>
      </dsp:txBody>
      <dsp:txXfrm rot="-10800000">
        <a:off x="0" y="1164203"/>
        <a:ext cx="8712204" cy="411742"/>
      </dsp:txXfrm>
    </dsp:sp>
    <dsp:sp modelId="{1680F7FF-9672-4616-AD7D-8690712519D2}">
      <dsp:nvSpPr>
        <dsp:cNvPr id="0" name=""/>
        <dsp:cNvSpPr/>
      </dsp:nvSpPr>
      <dsp:spPr>
        <a:xfrm>
          <a:off x="4254" y="1575945"/>
          <a:ext cx="145061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>
              <a:solidFill>
                <a:srgbClr val="FF0000"/>
              </a:solidFill>
            </a:rPr>
            <a:t>Source Mine Investigations</a:t>
          </a:r>
          <a:endParaRPr lang="en-ZA" sz="900" b="0" kern="1200" dirty="0">
            <a:solidFill>
              <a:srgbClr val="FF0000"/>
            </a:solidFill>
          </a:endParaRPr>
        </a:p>
      </dsp:txBody>
      <dsp:txXfrm>
        <a:off x="4254" y="1575945"/>
        <a:ext cx="1450615" cy="350743"/>
      </dsp:txXfrm>
    </dsp:sp>
    <dsp:sp modelId="{454FBDDD-70BD-49CB-9DC9-BF2B05A72DC1}">
      <dsp:nvSpPr>
        <dsp:cNvPr id="0" name=""/>
        <dsp:cNvSpPr/>
      </dsp:nvSpPr>
      <dsp:spPr>
        <a:xfrm>
          <a:off x="1454870" y="1575945"/>
          <a:ext cx="145061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>
              <a:solidFill>
                <a:srgbClr val="FF0000"/>
              </a:solidFill>
            </a:rPr>
            <a:t>COPA</a:t>
          </a:r>
          <a:endParaRPr lang="en-ZA" sz="900" b="0" kern="1200" dirty="0">
            <a:solidFill>
              <a:srgbClr val="FF0000"/>
            </a:solidFill>
          </a:endParaRPr>
        </a:p>
      </dsp:txBody>
      <dsp:txXfrm>
        <a:off x="1454870" y="1575945"/>
        <a:ext cx="1450615" cy="350743"/>
      </dsp:txXfrm>
    </dsp:sp>
    <dsp:sp modelId="{83F3DB48-7981-4516-A61C-59FE7D80862B}">
      <dsp:nvSpPr>
        <dsp:cNvPr id="0" name=""/>
        <dsp:cNvSpPr/>
      </dsp:nvSpPr>
      <dsp:spPr>
        <a:xfrm>
          <a:off x="2905486" y="1575945"/>
          <a:ext cx="145061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>
              <a:solidFill>
                <a:srgbClr val="FF0000"/>
              </a:solidFill>
            </a:rPr>
            <a:t>Direct Inquiries</a:t>
          </a:r>
          <a:endParaRPr lang="en-ZA" sz="900" b="0" kern="1200" dirty="0">
            <a:solidFill>
              <a:srgbClr val="FF0000"/>
            </a:solidFill>
          </a:endParaRPr>
        </a:p>
      </dsp:txBody>
      <dsp:txXfrm>
        <a:off x="2905486" y="1575945"/>
        <a:ext cx="1450615" cy="350743"/>
      </dsp:txXfrm>
    </dsp:sp>
    <dsp:sp modelId="{05BAEEF1-DC4B-4EB5-88DE-59A103162E4D}">
      <dsp:nvSpPr>
        <dsp:cNvPr id="0" name=""/>
        <dsp:cNvSpPr/>
      </dsp:nvSpPr>
      <dsp:spPr>
        <a:xfrm>
          <a:off x="4356102" y="1575945"/>
          <a:ext cx="145061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>
              <a:solidFill>
                <a:srgbClr val="FF0000"/>
              </a:solidFill>
            </a:rPr>
            <a:t>Adoption Teams</a:t>
          </a:r>
          <a:endParaRPr lang="en-ZA" sz="900" b="0" i="1" kern="1200" dirty="0">
            <a:solidFill>
              <a:srgbClr val="FF0000"/>
            </a:solidFill>
          </a:endParaRPr>
        </a:p>
      </dsp:txBody>
      <dsp:txXfrm>
        <a:off x="4356102" y="1575945"/>
        <a:ext cx="1450615" cy="350743"/>
      </dsp:txXfrm>
    </dsp:sp>
    <dsp:sp modelId="{343E68DC-A2A0-4324-B41D-7D3A6FE2BB91}">
      <dsp:nvSpPr>
        <dsp:cNvPr id="0" name=""/>
        <dsp:cNvSpPr/>
      </dsp:nvSpPr>
      <dsp:spPr>
        <a:xfrm>
          <a:off x="5806717" y="1575945"/>
          <a:ext cx="145061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>
              <a:solidFill>
                <a:srgbClr val="FF0000"/>
              </a:solidFill>
            </a:rPr>
            <a:t>BC and LB</a:t>
          </a:r>
          <a:endParaRPr lang="en-ZA" sz="900" b="0" i="1" kern="1200" dirty="0">
            <a:solidFill>
              <a:srgbClr val="FF0000"/>
            </a:solidFill>
          </a:endParaRPr>
        </a:p>
      </dsp:txBody>
      <dsp:txXfrm>
        <a:off x="5806717" y="1575945"/>
        <a:ext cx="1450615" cy="350743"/>
      </dsp:txXfrm>
    </dsp:sp>
    <dsp:sp modelId="{F5EC30ED-B1F9-4338-94A0-5F9134849C60}">
      <dsp:nvSpPr>
        <dsp:cNvPr id="0" name=""/>
        <dsp:cNvSpPr/>
      </dsp:nvSpPr>
      <dsp:spPr>
        <a:xfrm>
          <a:off x="7257333" y="1575945"/>
          <a:ext cx="1450615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1" kern="1200" dirty="0" smtClean="0">
              <a:solidFill>
                <a:srgbClr val="FF0000"/>
              </a:solidFill>
            </a:rPr>
            <a:t>Change Management</a:t>
          </a:r>
          <a:endParaRPr lang="en-ZA" sz="900" b="0" i="1" kern="1200" dirty="0">
            <a:solidFill>
              <a:srgbClr val="FF0000"/>
            </a:solidFill>
          </a:endParaRPr>
        </a:p>
      </dsp:txBody>
      <dsp:txXfrm>
        <a:off x="7257333" y="1575945"/>
        <a:ext cx="1450615" cy="350743"/>
      </dsp:txXfrm>
    </dsp:sp>
    <dsp:sp modelId="{593A0989-EF53-4B0D-AFEB-2D273C2CB9DE}">
      <dsp:nvSpPr>
        <dsp:cNvPr id="0" name=""/>
        <dsp:cNvSpPr/>
      </dsp:nvSpPr>
      <dsp:spPr>
        <a:xfrm rot="10800000">
          <a:off x="0" y="2588"/>
          <a:ext cx="8712204" cy="1173055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200" b="0" kern="1200" dirty="0" smtClean="0"/>
            <a:t>MOSH BEHAVIOURAL LEADERSHIP AND POSITIONING</a:t>
          </a:r>
          <a:r>
            <a:rPr lang="en-ZA" sz="1100" b="0" kern="1200" dirty="0" smtClean="0"/>
            <a:t/>
          </a:r>
          <a:br>
            <a:rPr lang="en-ZA" sz="1100" b="0" kern="1200" dirty="0" smtClean="0"/>
          </a:br>
          <a:endParaRPr lang="en-ZA" sz="800" b="0" kern="1200" dirty="0"/>
        </a:p>
      </dsp:txBody>
      <dsp:txXfrm rot="-10800000">
        <a:off x="0" y="2588"/>
        <a:ext cx="8712204" cy="411742"/>
      </dsp:txXfrm>
    </dsp:sp>
    <dsp:sp modelId="{7F5C865E-CC4A-467B-9B47-B4FB5BA5389A}">
      <dsp:nvSpPr>
        <dsp:cNvPr id="0" name=""/>
        <dsp:cNvSpPr/>
      </dsp:nvSpPr>
      <dsp:spPr>
        <a:xfrm>
          <a:off x="0" y="414330"/>
          <a:ext cx="2178050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kern="1200" dirty="0" smtClean="0"/>
            <a:t>Mosh Learning Hub Vision &amp; Strategy</a:t>
          </a:r>
          <a:endParaRPr lang="en-ZA" sz="900" b="0" kern="1200" dirty="0"/>
        </a:p>
      </dsp:txBody>
      <dsp:txXfrm>
        <a:off x="0" y="414330"/>
        <a:ext cx="2178050" cy="350743"/>
      </dsp:txXfrm>
    </dsp:sp>
    <dsp:sp modelId="{54546DD7-14AC-4D8E-B9C0-971701E5E159}">
      <dsp:nvSpPr>
        <dsp:cNvPr id="0" name=""/>
        <dsp:cNvSpPr/>
      </dsp:nvSpPr>
      <dsp:spPr>
        <a:xfrm>
          <a:off x="2178051" y="414330"/>
          <a:ext cx="2178050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0" kern="1200" dirty="0" smtClean="0">
              <a:solidFill>
                <a:srgbClr val="FF0000"/>
              </a:solidFill>
            </a:rPr>
            <a:t>Industry Stakeholder Engagement</a:t>
          </a:r>
          <a:endParaRPr lang="en-ZA" sz="900" b="0" i="0" kern="1200" dirty="0">
            <a:solidFill>
              <a:srgbClr val="FF0000"/>
            </a:solidFill>
          </a:endParaRPr>
        </a:p>
      </dsp:txBody>
      <dsp:txXfrm>
        <a:off x="2178051" y="414330"/>
        <a:ext cx="2178050" cy="350743"/>
      </dsp:txXfrm>
    </dsp:sp>
    <dsp:sp modelId="{01C66AA9-EF2B-4380-B971-D8C4AB09B427}">
      <dsp:nvSpPr>
        <dsp:cNvPr id="0" name=""/>
        <dsp:cNvSpPr/>
      </dsp:nvSpPr>
      <dsp:spPr>
        <a:xfrm>
          <a:off x="4356102" y="414330"/>
          <a:ext cx="2178050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0" kern="1200" dirty="0" smtClean="0">
              <a:solidFill>
                <a:srgbClr val="FF0000"/>
              </a:solidFill>
            </a:rPr>
            <a:t> Research and Development</a:t>
          </a:r>
          <a:endParaRPr lang="en-ZA" sz="900" b="0" i="0" kern="1200" dirty="0">
            <a:solidFill>
              <a:srgbClr val="FF0000"/>
            </a:solidFill>
          </a:endParaRPr>
        </a:p>
      </dsp:txBody>
      <dsp:txXfrm>
        <a:off x="4356102" y="414330"/>
        <a:ext cx="2178050" cy="350743"/>
      </dsp:txXfrm>
    </dsp:sp>
    <dsp:sp modelId="{BD039CDF-1F9E-4590-811F-FCCA03534B90}">
      <dsp:nvSpPr>
        <dsp:cNvPr id="0" name=""/>
        <dsp:cNvSpPr/>
      </dsp:nvSpPr>
      <dsp:spPr>
        <a:xfrm>
          <a:off x="6534152" y="414330"/>
          <a:ext cx="2178050" cy="3507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11430" rIns="64008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900" b="0" i="0" kern="1200" dirty="0" smtClean="0"/>
            <a:t>Professional Ass and Development</a:t>
          </a:r>
        </a:p>
      </dsp:txBody>
      <dsp:txXfrm>
        <a:off x="6534152" y="414330"/>
        <a:ext cx="2178050" cy="3507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CAC004-D4F5-4D7B-B53B-054B2FB35347}">
      <dsp:nvSpPr>
        <dsp:cNvPr id="0" name=""/>
        <dsp:cNvSpPr/>
      </dsp:nvSpPr>
      <dsp:spPr>
        <a:xfrm>
          <a:off x="4421" y="446616"/>
          <a:ext cx="2010246" cy="864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000" kern="1200" dirty="0" smtClean="0"/>
            <a:t>A</a:t>
          </a:r>
          <a:endParaRPr lang="en-ZA" sz="2000" kern="1200" dirty="0"/>
        </a:p>
      </dsp:txBody>
      <dsp:txXfrm>
        <a:off x="4421" y="446616"/>
        <a:ext cx="2010246" cy="576000"/>
      </dsp:txXfrm>
    </dsp:sp>
    <dsp:sp modelId="{CFF19849-4157-440A-8E51-BA174D1B4321}">
      <dsp:nvSpPr>
        <dsp:cNvPr id="0" name=""/>
        <dsp:cNvSpPr/>
      </dsp:nvSpPr>
      <dsp:spPr>
        <a:xfrm>
          <a:off x="416158" y="1022616"/>
          <a:ext cx="2010246" cy="1453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2000" kern="1200" dirty="0" smtClean="0"/>
            <a:t>Enabling Environment </a:t>
          </a:r>
          <a:r>
            <a:rPr lang="en-ZA" sz="2000" kern="1200" dirty="0" smtClean="0"/>
            <a:t>(MOC/CM</a:t>
          </a:r>
          <a:r>
            <a:rPr lang="en-ZA" sz="2000" kern="1200" dirty="0" smtClean="0"/>
            <a:t>)</a:t>
          </a:r>
          <a:endParaRPr lang="en-ZA" sz="2000" kern="1200" dirty="0"/>
        </a:p>
      </dsp:txBody>
      <dsp:txXfrm>
        <a:off x="458730" y="1065188"/>
        <a:ext cx="1925102" cy="1368356"/>
      </dsp:txXfrm>
    </dsp:sp>
    <dsp:sp modelId="{26331721-0A60-4234-8780-70CB2F12818B}">
      <dsp:nvSpPr>
        <dsp:cNvPr id="0" name=""/>
        <dsp:cNvSpPr/>
      </dsp:nvSpPr>
      <dsp:spPr>
        <a:xfrm>
          <a:off x="2319414" y="484369"/>
          <a:ext cx="646061" cy="500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ZA" sz="1600" kern="1200"/>
        </a:p>
      </dsp:txBody>
      <dsp:txXfrm>
        <a:off x="2319414" y="584468"/>
        <a:ext cx="495913" cy="300295"/>
      </dsp:txXfrm>
    </dsp:sp>
    <dsp:sp modelId="{D7A99CAE-76E1-4FFD-B3E6-E1490B17F3A0}">
      <dsp:nvSpPr>
        <dsp:cNvPr id="0" name=""/>
        <dsp:cNvSpPr/>
      </dsp:nvSpPr>
      <dsp:spPr>
        <a:xfrm>
          <a:off x="3233652" y="446616"/>
          <a:ext cx="2010246" cy="864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000" kern="1200" dirty="0" smtClean="0"/>
            <a:t>B</a:t>
          </a:r>
          <a:endParaRPr lang="en-ZA" sz="2000" kern="1200" dirty="0"/>
        </a:p>
      </dsp:txBody>
      <dsp:txXfrm>
        <a:off x="3233652" y="446616"/>
        <a:ext cx="2010246" cy="576000"/>
      </dsp:txXfrm>
    </dsp:sp>
    <dsp:sp modelId="{00554B3F-55D8-4682-9C92-ED354C6FBE37}">
      <dsp:nvSpPr>
        <dsp:cNvPr id="0" name=""/>
        <dsp:cNvSpPr/>
      </dsp:nvSpPr>
      <dsp:spPr>
        <a:xfrm>
          <a:off x="3645390" y="1022616"/>
          <a:ext cx="2010246" cy="1453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2000" kern="1200" dirty="0" smtClean="0"/>
            <a:t>M</a:t>
          </a:r>
          <a:r>
            <a:rPr lang="en-Z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² </a:t>
          </a:r>
          <a:r>
            <a:rPr lang="en-ZA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(Modelling and Mind-set)</a:t>
          </a:r>
          <a:endParaRPr lang="en-ZA" sz="14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2000" kern="1200" dirty="0" smtClean="0"/>
            <a:t>LB and BC (BM)</a:t>
          </a:r>
          <a:endParaRPr lang="en-ZA" sz="2000" kern="1200" dirty="0"/>
        </a:p>
      </dsp:txBody>
      <dsp:txXfrm>
        <a:off x="3687962" y="1065188"/>
        <a:ext cx="1925102" cy="1368356"/>
      </dsp:txXfrm>
    </dsp:sp>
    <dsp:sp modelId="{5E78F6EA-69CB-4EB9-9E90-9192F32A9B60}">
      <dsp:nvSpPr>
        <dsp:cNvPr id="0" name=""/>
        <dsp:cNvSpPr/>
      </dsp:nvSpPr>
      <dsp:spPr>
        <a:xfrm>
          <a:off x="5548645" y="484369"/>
          <a:ext cx="646061" cy="500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ZA" sz="1600" kern="1200"/>
        </a:p>
      </dsp:txBody>
      <dsp:txXfrm>
        <a:off x="5548645" y="584468"/>
        <a:ext cx="495913" cy="300295"/>
      </dsp:txXfrm>
    </dsp:sp>
    <dsp:sp modelId="{479B86F5-434E-4D57-BE21-718A26CCFDA1}">
      <dsp:nvSpPr>
        <dsp:cNvPr id="0" name=""/>
        <dsp:cNvSpPr/>
      </dsp:nvSpPr>
      <dsp:spPr>
        <a:xfrm>
          <a:off x="6462884" y="446616"/>
          <a:ext cx="2010246" cy="864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000" kern="1200" dirty="0" smtClean="0"/>
            <a:t>C</a:t>
          </a:r>
          <a:endParaRPr lang="en-ZA" sz="2000" kern="1200" dirty="0"/>
        </a:p>
      </dsp:txBody>
      <dsp:txXfrm>
        <a:off x="6462884" y="446616"/>
        <a:ext cx="2010246" cy="576000"/>
      </dsp:txXfrm>
    </dsp:sp>
    <dsp:sp modelId="{3E43927A-38D1-467A-B1E6-16535E4B7E8F}">
      <dsp:nvSpPr>
        <dsp:cNvPr id="0" name=""/>
        <dsp:cNvSpPr/>
      </dsp:nvSpPr>
      <dsp:spPr>
        <a:xfrm>
          <a:off x="6874621" y="1022616"/>
          <a:ext cx="2010246" cy="1453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2000" kern="1200" dirty="0" smtClean="0"/>
            <a:t>Consequence Management (</a:t>
          </a:r>
          <a:r>
            <a:rPr lang="en-ZA" sz="2000" kern="1200" dirty="0" err="1" smtClean="0"/>
            <a:t>CqM</a:t>
          </a:r>
          <a:r>
            <a:rPr lang="en-ZA" sz="2000" kern="1200" dirty="0" smtClean="0"/>
            <a:t>)</a:t>
          </a:r>
          <a:endParaRPr lang="en-ZA" sz="2000" kern="1200" dirty="0"/>
        </a:p>
      </dsp:txBody>
      <dsp:txXfrm>
        <a:off x="6917193" y="1065188"/>
        <a:ext cx="1925102" cy="1368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86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/>
              <a:t>To Changing one’s Behaviour is a very Personal Decision</a:t>
            </a:r>
          </a:p>
          <a:p>
            <a:r>
              <a:rPr lang="en-ZA" dirty="0" smtClean="0"/>
              <a:t>Driven by Consequences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3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12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/>
              <a:t>A Managerial Framework for Managing Work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67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/>
              <a:t>The Managerial Framework should not be confused with a methodology -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4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8634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ZA" dirty="0" smtClean="0"/>
              <a:t>The visibility and interaction and the way we work with our industry colleagues facilitates behaviour change</a:t>
            </a:r>
          </a:p>
          <a:p>
            <a:pPr marL="228600" indent="-228600">
              <a:buAutoNum type="arabicPeriod"/>
            </a:pPr>
            <a:r>
              <a:rPr lang="en-ZA" dirty="0" smtClean="0"/>
              <a:t>Informal coaching is a very effective manner to facilitate change</a:t>
            </a:r>
          </a:p>
          <a:p>
            <a:pPr marL="228600" indent="-228600">
              <a:buAutoNum type="arabicPeriod"/>
            </a:pPr>
            <a:r>
              <a:rPr lang="en-ZA" dirty="0" smtClean="0"/>
              <a:t>There is a saying “If you want to know where the buffaloes are – ask the people in front”</a:t>
            </a:r>
          </a:p>
          <a:p>
            <a:pPr marL="228600" indent="-228600">
              <a:buAutoNum type="arabicPeriod"/>
            </a:pPr>
            <a:r>
              <a:rPr lang="en-ZA" dirty="0" smtClean="0"/>
              <a:t>Exposure to the adoption team level confirms some aspects for us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056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ZA" dirty="0" smtClean="0"/>
              <a:t>The visibility and interaction and the way we work with our industry colleagues facilitates behaviour change</a:t>
            </a:r>
          </a:p>
          <a:p>
            <a:pPr marL="228600" indent="-228600">
              <a:buAutoNum type="arabicPeriod"/>
            </a:pPr>
            <a:r>
              <a:rPr lang="en-ZA" dirty="0" smtClean="0"/>
              <a:t>Informal coaching is a very effective manner to facilitate change</a:t>
            </a:r>
          </a:p>
          <a:p>
            <a:pPr marL="228600" indent="-228600">
              <a:buAutoNum type="arabicPeriod"/>
            </a:pPr>
            <a:r>
              <a:rPr lang="en-ZA" dirty="0" smtClean="0"/>
              <a:t>There is a saying “If you want to know where the buffaloes are – ask the people in front”</a:t>
            </a:r>
          </a:p>
          <a:p>
            <a:pPr marL="228600" indent="-228600">
              <a:buAutoNum type="arabicPeriod"/>
            </a:pPr>
            <a:r>
              <a:rPr lang="en-ZA" dirty="0" smtClean="0"/>
              <a:t>Exposure to the adoption team level confirms some aspects for us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919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025" y="4976168"/>
            <a:ext cx="5823314" cy="1584176"/>
          </a:xfrm>
          <a:prstGeom prst="rect">
            <a:avLst/>
          </a:prstGeom>
        </p:spPr>
      </p:pic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510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emf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emf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2.emf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png"/><Relationship Id="rId9" Type="http://schemas.microsoft.com/office/2007/relationships/diagramDrawing" Target="../diagrams/drawin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2492896"/>
            <a:ext cx="5286380" cy="1470025"/>
          </a:xfrm>
        </p:spPr>
        <p:txBody>
          <a:bodyPr>
            <a:normAutofit fontScale="90000"/>
          </a:bodyPr>
          <a:lstStyle/>
          <a:p>
            <a:r>
              <a:rPr lang="en-ZA" dirty="0" smtClean="0">
                <a:solidFill>
                  <a:schemeClr val="bg1"/>
                </a:solidFill>
              </a:rPr>
              <a:t>Behavioural Change</a:t>
            </a:r>
            <a:br>
              <a:rPr lang="en-ZA" dirty="0" smtClean="0">
                <a:solidFill>
                  <a:schemeClr val="bg1"/>
                </a:solidFill>
              </a:rPr>
            </a:br>
            <a:r>
              <a:rPr lang="en-ZA" dirty="0" smtClean="0">
                <a:solidFill>
                  <a:schemeClr val="bg1"/>
                </a:solidFill>
              </a:rPr>
              <a:t/>
            </a:r>
            <a:br>
              <a:rPr lang="en-ZA" dirty="0" smtClean="0">
                <a:solidFill>
                  <a:schemeClr val="bg1"/>
                </a:solidFill>
              </a:rPr>
            </a:br>
            <a:r>
              <a:rPr lang="en-ZA" sz="1800" dirty="0" smtClean="0">
                <a:solidFill>
                  <a:schemeClr val="bg1"/>
                </a:solidFill>
              </a:rPr>
              <a:t>Behavioural Specialist &amp;</a:t>
            </a:r>
            <a:br>
              <a:rPr lang="en-ZA" sz="1800" dirty="0" smtClean="0">
                <a:solidFill>
                  <a:schemeClr val="bg1"/>
                </a:solidFill>
              </a:rPr>
            </a:br>
            <a:r>
              <a:rPr lang="en-ZA" sz="1800" dirty="0" smtClean="0">
                <a:solidFill>
                  <a:schemeClr val="bg1"/>
                </a:solidFill>
              </a:rPr>
              <a:t>Behavioural Interest Group Feedback</a:t>
            </a:r>
            <a:br>
              <a:rPr lang="en-ZA" sz="1800" dirty="0" smtClean="0">
                <a:solidFill>
                  <a:schemeClr val="bg1"/>
                </a:solidFill>
              </a:rPr>
            </a:br>
            <a:r>
              <a:rPr lang="en-ZA" sz="1800" i="1" dirty="0" smtClean="0">
                <a:solidFill>
                  <a:schemeClr val="bg1"/>
                </a:solidFill>
              </a:rPr>
              <a:t>Rina M</a:t>
            </a:r>
            <a:r>
              <a:rPr lang="en-ZA" sz="1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üller</a:t>
            </a:r>
            <a:r>
              <a:rPr lang="en-ZA" sz="1800" dirty="0" smtClean="0">
                <a:solidFill>
                  <a:schemeClr val="bg1"/>
                </a:solidFill>
              </a:rPr>
              <a:t/>
            </a:r>
            <a:br>
              <a:rPr lang="en-ZA" sz="1800" dirty="0" smtClean="0">
                <a:solidFill>
                  <a:schemeClr val="bg1"/>
                </a:solidFill>
              </a:rPr>
            </a:br>
            <a:r>
              <a:rPr lang="en-ZA" sz="1800" dirty="0">
                <a:solidFill>
                  <a:schemeClr val="bg1"/>
                </a:solidFill>
              </a:rPr>
              <a:t/>
            </a:r>
            <a:br>
              <a:rPr lang="en-ZA" sz="1800" dirty="0">
                <a:solidFill>
                  <a:schemeClr val="bg1"/>
                </a:solidFill>
              </a:rPr>
            </a:b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6314" y="5000636"/>
            <a:ext cx="3914780" cy="646932"/>
          </a:xfrm>
        </p:spPr>
        <p:txBody>
          <a:bodyPr>
            <a:normAutofit fontScale="62500" lnSpcReduction="20000"/>
          </a:bodyPr>
          <a:lstStyle/>
          <a:p>
            <a:r>
              <a:rPr lang="en-ZA" dirty="0" smtClean="0"/>
              <a:t>Task Force</a:t>
            </a:r>
          </a:p>
          <a:p>
            <a:r>
              <a:rPr lang="en-ZA" dirty="0" smtClean="0"/>
              <a:t>April </a:t>
            </a:r>
            <a:r>
              <a:rPr lang="en-ZA" dirty="0" smtClean="0"/>
              <a:t>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BC Specialist </a:t>
            </a:r>
            <a:r>
              <a:rPr lang="en-ZA" sz="2000" dirty="0" smtClean="0"/>
              <a:t>Support Framework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BIG </a:t>
            </a:r>
            <a:r>
              <a:rPr lang="en-ZA" sz="2000" dirty="0" err="1" smtClean="0"/>
              <a:t>Workplan</a:t>
            </a:r>
            <a:endParaRPr lang="en-ZA" sz="2000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Activities for Period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ZA" sz="2000" dirty="0" smtClean="0"/>
          </a:p>
        </p:txBody>
      </p:sp>
      <p:sp>
        <p:nvSpPr>
          <p:cNvPr id="11" name="Text Placeholder 4"/>
          <p:cNvSpPr txBox="1">
            <a:spLocks/>
          </p:cNvSpPr>
          <p:nvPr/>
        </p:nvSpPr>
        <p:spPr>
          <a:xfrm>
            <a:off x="1335142" y="6330907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1. BC Specialist Support 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ext Placeholder 4"/>
          <p:cNvSpPr txBox="1">
            <a:spLocks/>
          </p:cNvSpPr>
          <p:nvPr/>
        </p:nvSpPr>
        <p:spPr>
          <a:xfrm>
            <a:off x="1335142" y="6330907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6389911"/>
              </p:ext>
            </p:extLst>
          </p:nvPr>
        </p:nvGraphicFramePr>
        <p:xfrm>
          <a:off x="238576" y="888776"/>
          <a:ext cx="8712204" cy="5414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9090817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1. BC Specialist Support 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ext Placeholder 4"/>
          <p:cNvSpPr txBox="1">
            <a:spLocks/>
          </p:cNvSpPr>
          <p:nvPr/>
        </p:nvSpPr>
        <p:spPr>
          <a:xfrm>
            <a:off x="1335142" y="6330907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3375289"/>
              </p:ext>
            </p:extLst>
          </p:nvPr>
        </p:nvGraphicFramePr>
        <p:xfrm>
          <a:off x="238576" y="888776"/>
          <a:ext cx="8712204" cy="5414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2915816" y="2487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608307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2. Planned Activities Feedback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3446951"/>
              </p:ext>
            </p:extLst>
          </p:nvPr>
        </p:nvGraphicFramePr>
        <p:xfrm>
          <a:off x="457200" y="908720"/>
          <a:ext cx="8435280" cy="4481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447"/>
                <a:gridCol w="7938833"/>
              </a:tblGrid>
              <a:tr h="615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MOSH BEHAVIOURAL PERSPECTIVE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International Best Practice Behavioural Change Management + MOSH Study</a:t>
                      </a:r>
                      <a:endParaRPr lang="en-US" sz="1400" b="1" dirty="0" smtClean="0"/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Direct Inquiries as Behavioural Tool</a:t>
                      </a:r>
                      <a:endParaRPr lang="en-GB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Mental Model Research as Behavioural</a:t>
                      </a:r>
                      <a:r>
                        <a:rPr lang="en-ZA" sz="1400" b="1" baseline="0" dirty="0" smtClean="0"/>
                        <a:t> Tool</a:t>
                      </a:r>
                      <a:endParaRPr lang="en-ZA" sz="1400" b="1" dirty="0"/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Leadership</a:t>
                      </a:r>
                      <a:r>
                        <a:rPr lang="en-ZA" sz="1400" b="1" baseline="0" dirty="0" smtClean="0"/>
                        <a:t> Behavioural Plans</a:t>
                      </a:r>
                      <a:endParaRPr lang="en-ZA" sz="1400" b="1" dirty="0"/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Behavioural</a:t>
                      </a:r>
                      <a:r>
                        <a:rPr lang="en-ZA" sz="1400" b="1" baseline="0" dirty="0" smtClean="0"/>
                        <a:t> Communication Plans</a:t>
                      </a:r>
                      <a:endParaRPr lang="en-ZA" sz="1400" b="1" dirty="0"/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00743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2. BCS</a:t>
            </a: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: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Period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610745"/>
              </p:ext>
            </p:extLst>
          </p:nvPr>
        </p:nvGraphicFramePr>
        <p:xfrm>
          <a:off x="428596" y="857232"/>
          <a:ext cx="8435280" cy="4369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447"/>
                <a:gridCol w="7938833"/>
              </a:tblGrid>
              <a:tr h="615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Adoption Team Support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Kopanang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GM Meeting: Need to change to accelerate adoption and Team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Project</a:t>
                      </a:r>
                      <a:endParaRPr lang="en-GB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</a:rPr>
                        <a:t>Kopanang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 Adoption Team Support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to FOG</a:t>
                      </a:r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</a:rPr>
                        <a:t>Kopanang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 Dust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Adoption Team Direct Inquiries awaiting results</a:t>
                      </a:r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974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err="1" smtClean="0">
                          <a:solidFill>
                            <a:schemeClr val="tx1"/>
                          </a:solidFill>
                        </a:rPr>
                        <a:t>Aggeneys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Mine - MOSH Behaviour Gap Analysis</a:t>
                      </a:r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De Beers Behavioural Intervention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Research Project – Recommended Practice Follow-Up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6593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281252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2. BCS</a:t>
            </a: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: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Period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610745"/>
              </p:ext>
            </p:extLst>
          </p:nvPr>
        </p:nvGraphicFramePr>
        <p:xfrm>
          <a:off x="428596" y="857232"/>
          <a:ext cx="8435280" cy="4369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447"/>
                <a:gridCol w="7938833"/>
              </a:tblGrid>
              <a:tr h="615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Adoption Team Support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Kopanang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GM Meeting: Need to change to accelerate adoption and Team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Project</a:t>
                      </a:r>
                      <a:endParaRPr lang="en-GB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</a:rPr>
                        <a:t>Kopanang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 Adoption Team Support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to FOG</a:t>
                      </a:r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</a:rPr>
                        <a:t>Kopanang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 Dust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Adoption Team Direct Inquiries awaiting results</a:t>
                      </a:r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974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err="1" smtClean="0">
                          <a:solidFill>
                            <a:schemeClr val="tx1"/>
                          </a:solidFill>
                        </a:rPr>
                        <a:t>Aggeneys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Mine - MOSH Behaviour Gap Analysis</a:t>
                      </a:r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De Beers Behavioural Intervention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Research Project – Recommended Practice Follow-Up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6593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46990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Key Realization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004041898"/>
              </p:ext>
            </p:extLst>
          </p:nvPr>
        </p:nvGraphicFramePr>
        <p:xfrm>
          <a:off x="223838" y="722292"/>
          <a:ext cx="8889290" cy="2922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Rectangle 2"/>
          <p:cNvSpPr/>
          <p:nvPr/>
        </p:nvSpPr>
        <p:spPr>
          <a:xfrm>
            <a:off x="294856" y="3265225"/>
            <a:ext cx="1982023" cy="2880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Rectangle 12"/>
          <p:cNvSpPr/>
          <p:nvPr/>
        </p:nvSpPr>
        <p:spPr>
          <a:xfrm>
            <a:off x="3580976" y="3240629"/>
            <a:ext cx="1982023" cy="2880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Rectangle 13"/>
          <p:cNvSpPr/>
          <p:nvPr/>
        </p:nvSpPr>
        <p:spPr>
          <a:xfrm>
            <a:off x="6837392" y="3263918"/>
            <a:ext cx="1982023" cy="2880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Rectangle 3"/>
          <p:cNvSpPr/>
          <p:nvPr/>
        </p:nvSpPr>
        <p:spPr>
          <a:xfrm>
            <a:off x="285719" y="753690"/>
            <a:ext cx="8380610" cy="4744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b="1" dirty="0" smtClean="0">
                <a:solidFill>
                  <a:schemeClr val="tx1"/>
                </a:solidFill>
              </a:rPr>
              <a:t>New Practice</a:t>
            </a:r>
            <a:endParaRPr lang="en-ZA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80976" y="5517232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Character</a:t>
            </a:r>
            <a:endParaRPr lang="en-ZA" dirty="0"/>
          </a:p>
        </p:txBody>
      </p:sp>
      <p:sp>
        <p:nvSpPr>
          <p:cNvPr id="17" name="Rectangle 16"/>
          <p:cNvSpPr/>
          <p:nvPr/>
        </p:nvSpPr>
        <p:spPr>
          <a:xfrm>
            <a:off x="3583543" y="4928265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Connecting and Caring</a:t>
            </a:r>
            <a:endParaRPr lang="en-ZA" dirty="0"/>
          </a:p>
        </p:txBody>
      </p:sp>
      <p:sp>
        <p:nvSpPr>
          <p:cNvPr id="19" name="Rectangle 18"/>
          <p:cNvSpPr/>
          <p:nvPr/>
        </p:nvSpPr>
        <p:spPr>
          <a:xfrm>
            <a:off x="3578409" y="4365742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Competence</a:t>
            </a:r>
            <a:endParaRPr lang="en-ZA" dirty="0"/>
          </a:p>
        </p:txBody>
      </p:sp>
      <p:sp>
        <p:nvSpPr>
          <p:cNvPr id="20" name="Rectangle 19"/>
          <p:cNvSpPr/>
          <p:nvPr/>
        </p:nvSpPr>
        <p:spPr>
          <a:xfrm>
            <a:off x="3578408" y="3812359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Consistency</a:t>
            </a:r>
            <a:endParaRPr lang="en-ZA" dirty="0"/>
          </a:p>
        </p:txBody>
      </p:sp>
      <p:sp>
        <p:nvSpPr>
          <p:cNvPr id="21" name="Rectangle 20"/>
          <p:cNvSpPr/>
          <p:nvPr/>
        </p:nvSpPr>
        <p:spPr>
          <a:xfrm>
            <a:off x="3578408" y="3243356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Clarity</a:t>
            </a:r>
            <a:endParaRPr lang="en-ZA" dirty="0"/>
          </a:p>
        </p:txBody>
      </p:sp>
      <p:sp>
        <p:nvSpPr>
          <p:cNvPr id="22" name="Rectangle 21"/>
          <p:cNvSpPr/>
          <p:nvPr/>
        </p:nvSpPr>
        <p:spPr>
          <a:xfrm>
            <a:off x="285716" y="4446925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System for work</a:t>
            </a:r>
            <a:endParaRPr lang="en-ZA" dirty="0"/>
          </a:p>
        </p:txBody>
      </p:sp>
      <p:sp>
        <p:nvSpPr>
          <p:cNvPr id="24" name="Rectangle 23"/>
          <p:cNvSpPr/>
          <p:nvPr/>
        </p:nvSpPr>
        <p:spPr>
          <a:xfrm>
            <a:off x="285716" y="3868373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People System</a:t>
            </a:r>
            <a:endParaRPr lang="en-ZA" dirty="0"/>
          </a:p>
        </p:txBody>
      </p:sp>
      <p:sp>
        <p:nvSpPr>
          <p:cNvPr id="25" name="Rectangle 24"/>
          <p:cNvSpPr/>
          <p:nvPr/>
        </p:nvSpPr>
        <p:spPr>
          <a:xfrm>
            <a:off x="285716" y="3298285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Participation</a:t>
            </a:r>
            <a:endParaRPr lang="en-ZA" dirty="0"/>
          </a:p>
        </p:txBody>
      </p:sp>
      <p:sp>
        <p:nvSpPr>
          <p:cNvPr id="27" name="Rectangle 26"/>
          <p:cNvSpPr/>
          <p:nvPr/>
        </p:nvSpPr>
        <p:spPr>
          <a:xfrm>
            <a:off x="6837392" y="5618931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% Learned</a:t>
            </a:r>
            <a:endParaRPr lang="en-ZA" dirty="0"/>
          </a:p>
        </p:txBody>
      </p:sp>
      <p:sp>
        <p:nvSpPr>
          <p:cNvPr id="28" name="Rectangle 27"/>
          <p:cNvSpPr/>
          <p:nvPr/>
        </p:nvSpPr>
        <p:spPr>
          <a:xfrm>
            <a:off x="6837391" y="5029964"/>
            <a:ext cx="1982023" cy="564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% Adoption</a:t>
            </a:r>
            <a:endParaRPr lang="en-ZA" dirty="0"/>
          </a:p>
        </p:txBody>
      </p:sp>
      <p:sp>
        <p:nvSpPr>
          <p:cNvPr id="29" name="Rectangle 28"/>
          <p:cNvSpPr/>
          <p:nvPr/>
        </p:nvSpPr>
        <p:spPr>
          <a:xfrm>
            <a:off x="285718" y="5587101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Work Opportunity</a:t>
            </a:r>
            <a:endParaRPr lang="en-ZA" dirty="0"/>
          </a:p>
        </p:txBody>
      </p:sp>
      <p:sp>
        <p:nvSpPr>
          <p:cNvPr id="30" name="Rectangle 29"/>
          <p:cNvSpPr/>
          <p:nvPr/>
        </p:nvSpPr>
        <p:spPr>
          <a:xfrm>
            <a:off x="292289" y="5028657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Standards and Requirements</a:t>
            </a:r>
            <a:endParaRPr lang="en-ZA" dirty="0"/>
          </a:p>
        </p:txBody>
      </p:sp>
      <p:sp>
        <p:nvSpPr>
          <p:cNvPr id="31" name="Rectangle 30"/>
          <p:cNvSpPr/>
          <p:nvPr/>
        </p:nvSpPr>
        <p:spPr>
          <a:xfrm>
            <a:off x="6837391" y="3269965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Rewards</a:t>
            </a:r>
            <a:endParaRPr lang="en-ZA" dirty="0"/>
          </a:p>
        </p:txBody>
      </p:sp>
      <p:sp>
        <p:nvSpPr>
          <p:cNvPr id="32" name="Rectangle 31"/>
          <p:cNvSpPr/>
          <p:nvPr/>
        </p:nvSpPr>
        <p:spPr>
          <a:xfrm>
            <a:off x="6841784" y="3823278"/>
            <a:ext cx="1982023" cy="557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Success/Failure</a:t>
            </a:r>
            <a:endParaRPr lang="en-ZA" dirty="0"/>
          </a:p>
        </p:txBody>
      </p:sp>
      <p:sp>
        <p:nvSpPr>
          <p:cNvPr id="33" name="Rectangle 32"/>
          <p:cNvSpPr/>
          <p:nvPr/>
        </p:nvSpPr>
        <p:spPr>
          <a:xfrm>
            <a:off x="6828252" y="4381068"/>
            <a:ext cx="1982023" cy="61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Accountability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51264869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BIG</a:t>
            </a: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: </a:t>
            </a:r>
            <a:r>
              <a:rPr kumimoji="0" lang="en-ZA" sz="2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WorkPlan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8089234"/>
              </p:ext>
            </p:extLst>
          </p:nvPr>
        </p:nvGraphicFramePr>
        <p:xfrm>
          <a:off x="428596" y="1000108"/>
          <a:ext cx="8435280" cy="4457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447"/>
                <a:gridCol w="7938833"/>
              </a:tblGrid>
              <a:tr h="615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MOSH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Process steps CM Leading 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Practice  - Nominations for workgroup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522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Request for Jan de </a:t>
                      </a:r>
                      <a:r>
                        <a:rPr lang="en-GB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Kock’s</a:t>
                      </a:r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available as part of </a:t>
                      </a:r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 Practice</a:t>
                      </a:r>
                      <a:endParaRPr lang="en-GB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 smtClean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 smtClean="0"/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68" y="6352351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</a:t>
            </a:r>
            <a:r>
              <a:rPr kumimoji="0" lang="en-ZA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40220 - MOSH Monthly Presentation.pptx [Read-Only]" id="{F491E3F2-395F-4C96-85DF-4F1F489A4A51}" vid="{D8994E3F-0A81-49C4-84F5-3A20B658E8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2881</TotalTime>
  <Words>608</Words>
  <Application>Microsoft Office PowerPoint</Application>
  <PresentationFormat>On-screen Show (4:3)</PresentationFormat>
  <Paragraphs>158</Paragraphs>
  <Slides>9</Slides>
  <Notes>9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Theme3</vt:lpstr>
      <vt:lpstr>Behavioural Change  Behavioural Specialist &amp; Behavioural Interest Group Feedback Rina Müller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Rina Muller</cp:lastModifiedBy>
  <cp:revision>242</cp:revision>
  <dcterms:created xsi:type="dcterms:W3CDTF">2012-08-02T11:34:04Z</dcterms:created>
  <dcterms:modified xsi:type="dcterms:W3CDTF">2015-04-17T07:26:42Z</dcterms:modified>
</cp:coreProperties>
</file>