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6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uncan%20Laptop\Documents\Netting%20with%20Bolting%20COPA\20%20Mar%2013\COPA%20preferance%20survey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uncan%20Laptop\Documents\Netting%20with%20Bolting%20COPA\20%20Mar%2013\COPA%20preferance%20survey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Z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4400"/>
            </a:pPr>
            <a:r>
              <a:rPr lang="en-ZA" sz="4400"/>
              <a:t>Composition of COPA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2400" b="1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'[COPA preferance survey.xlsx]Sheet1'!$B$2:$B$4</c:f>
              <c:strCache>
                <c:ptCount val="3"/>
                <c:pt idx="0">
                  <c:v>GOLD</c:v>
                </c:pt>
                <c:pt idx="1">
                  <c:v>PT </c:v>
                </c:pt>
                <c:pt idx="2">
                  <c:v>COMBINED</c:v>
                </c:pt>
              </c:strCache>
            </c:strRef>
          </c:cat>
          <c:val>
            <c:numRef>
              <c:f>'[COPA preferance survey.xlsx]Sheet1'!$C$2:$C$4</c:f>
              <c:numCache>
                <c:formatCode>General</c:formatCode>
                <c:ptCount val="3"/>
                <c:pt idx="0">
                  <c:v>5</c:v>
                </c:pt>
                <c:pt idx="1">
                  <c:v>1</c:v>
                </c:pt>
                <c:pt idx="2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2800" b="1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Z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4400"/>
            </a:pPr>
            <a:r>
              <a:rPr lang="en-ZA" sz="4400"/>
              <a:t>Location of COPA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2800" b="1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'[COPA preferance survey.xlsx]Sheet1'!$B$5:$B$7</c:f>
              <c:strCache>
                <c:ptCount val="3"/>
                <c:pt idx="0">
                  <c:v>RUSTENBURG</c:v>
                </c:pt>
                <c:pt idx="1">
                  <c:v>RANDFONTEIN</c:v>
                </c:pt>
                <c:pt idx="2">
                  <c:v>FREE STATE</c:v>
                </c:pt>
              </c:strCache>
            </c:strRef>
          </c:cat>
          <c:val>
            <c:numRef>
              <c:f>'[COPA preferance survey.xlsx]Sheet1'!$C$5:$C$7</c:f>
              <c:numCache>
                <c:formatCode>General</c:formatCode>
                <c:ptCount val="3"/>
                <c:pt idx="0">
                  <c:v>1</c:v>
                </c:pt>
                <c:pt idx="1">
                  <c:v>16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2400" b="1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2905-CBBD-41EF-B580-0309C55B2627}" type="datetimeFigureOut">
              <a:rPr lang="en-ZA" smtClean="0"/>
              <a:t>2013/03/19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27ADA-94C2-426F-A991-DB8E1BB6A84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33974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2905-CBBD-41EF-B580-0309C55B2627}" type="datetimeFigureOut">
              <a:rPr lang="en-ZA" smtClean="0"/>
              <a:t>2013/03/19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27ADA-94C2-426F-A991-DB8E1BB6A84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11758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2905-CBBD-41EF-B580-0309C55B2627}" type="datetimeFigureOut">
              <a:rPr lang="en-ZA" smtClean="0"/>
              <a:t>2013/03/19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27ADA-94C2-426F-A991-DB8E1BB6A84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60307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2905-CBBD-41EF-B580-0309C55B2627}" type="datetimeFigureOut">
              <a:rPr lang="en-ZA" smtClean="0"/>
              <a:t>2013/03/19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27ADA-94C2-426F-A991-DB8E1BB6A84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53872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2905-CBBD-41EF-B580-0309C55B2627}" type="datetimeFigureOut">
              <a:rPr lang="en-ZA" smtClean="0"/>
              <a:t>2013/03/19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27ADA-94C2-426F-A991-DB8E1BB6A84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89130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2905-CBBD-41EF-B580-0309C55B2627}" type="datetimeFigureOut">
              <a:rPr lang="en-ZA" smtClean="0"/>
              <a:t>2013/03/19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27ADA-94C2-426F-A991-DB8E1BB6A84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95823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2905-CBBD-41EF-B580-0309C55B2627}" type="datetimeFigureOut">
              <a:rPr lang="en-ZA" smtClean="0"/>
              <a:t>2013/03/19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27ADA-94C2-426F-A991-DB8E1BB6A84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56515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2905-CBBD-41EF-B580-0309C55B2627}" type="datetimeFigureOut">
              <a:rPr lang="en-ZA" smtClean="0"/>
              <a:t>2013/03/19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27ADA-94C2-426F-A991-DB8E1BB6A84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86170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2905-CBBD-41EF-B580-0309C55B2627}" type="datetimeFigureOut">
              <a:rPr lang="en-ZA" smtClean="0"/>
              <a:t>2013/03/19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27ADA-94C2-426F-A991-DB8E1BB6A84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14679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2905-CBBD-41EF-B580-0309C55B2627}" type="datetimeFigureOut">
              <a:rPr lang="en-ZA" smtClean="0"/>
              <a:t>2013/03/19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27ADA-94C2-426F-A991-DB8E1BB6A84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1981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2905-CBBD-41EF-B580-0309C55B2627}" type="datetimeFigureOut">
              <a:rPr lang="en-ZA" smtClean="0"/>
              <a:t>2013/03/19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27ADA-94C2-426F-A991-DB8E1BB6A84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39908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32905-CBBD-41EF-B580-0309C55B2627}" type="datetimeFigureOut">
              <a:rPr lang="en-ZA" smtClean="0"/>
              <a:t>2013/03/19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27ADA-94C2-426F-A991-DB8E1BB6A84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24777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2281503"/>
              </p:ext>
            </p:extLst>
          </p:nvPr>
        </p:nvGraphicFramePr>
        <p:xfrm>
          <a:off x="467544" y="764704"/>
          <a:ext cx="8352928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2473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2846227"/>
              </p:ext>
            </p:extLst>
          </p:nvPr>
        </p:nvGraphicFramePr>
        <p:xfrm>
          <a:off x="539552" y="692696"/>
          <a:ext cx="828092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42918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973</TotalTime>
  <Words>6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Duncan Laptop</dc:creator>
  <cp:lastModifiedBy>Duncan Laptop</cp:lastModifiedBy>
  <cp:revision>3</cp:revision>
  <dcterms:created xsi:type="dcterms:W3CDTF">2013-03-18T19:29:26Z</dcterms:created>
  <dcterms:modified xsi:type="dcterms:W3CDTF">2013-03-20T10:05:07Z</dcterms:modified>
</cp:coreProperties>
</file>