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75" r:id="rId4"/>
    <p:sldId id="274" r:id="rId5"/>
    <p:sldId id="286" r:id="rId6"/>
    <p:sldId id="288" r:id="rId7"/>
    <p:sldId id="287" r:id="rId8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59" autoAdjust="0"/>
  </p:normalViewPr>
  <p:slideViewPr>
    <p:cSldViewPr>
      <p:cViewPr>
        <p:scale>
          <a:sx n="50" d="100"/>
          <a:sy n="50" d="100"/>
        </p:scale>
        <p:origin x="-141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8/6/2014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004048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>
                <a:solidFill>
                  <a:schemeClr val="bg1"/>
                </a:solidFill>
              </a:rPr>
              <a:t>1</a:t>
            </a:r>
            <a:r>
              <a:rPr lang="en-ZA" smtClean="0">
                <a:solidFill>
                  <a:schemeClr val="bg1"/>
                </a:solidFill>
              </a:rPr>
              <a:t>5</a:t>
            </a:r>
            <a:r>
              <a:rPr lang="en-ZA" baseline="30000" smtClean="0">
                <a:solidFill>
                  <a:schemeClr val="bg1"/>
                </a:solidFill>
              </a:rPr>
              <a:t>th</a:t>
            </a:r>
            <a:r>
              <a:rPr lang="en-ZA" smtClean="0">
                <a:solidFill>
                  <a:schemeClr val="bg1"/>
                </a:solidFill>
              </a:rPr>
              <a:t> </a:t>
            </a:r>
            <a:r>
              <a:rPr lang="en-ZA" dirty="0" smtClean="0">
                <a:solidFill>
                  <a:schemeClr val="bg1"/>
                </a:solidFill>
              </a:rPr>
              <a:t>August 2014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Questions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(June 2014 – July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126176"/>
              </p:ext>
            </p:extLst>
          </p:nvPr>
        </p:nvGraphicFramePr>
        <p:xfrm>
          <a:off x="-404" y="734536"/>
          <a:ext cx="9144000" cy="6280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68076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84105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 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</a:t>
                      </a:r>
                      <a:r>
                        <a:rPr lang="en-US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Noise Data Base Rev. 6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11 Mining houses analyzed &amp; data is available. Data base was used for setting up New Noise Milestones.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Assisting mines  in relation with 59 step project Plan and  </a:t>
                      </a:r>
                      <a:r>
                        <a:rPr lang="en-US" sz="1800" b="1" u="non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PoE</a:t>
                      </a: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Several</a:t>
                      </a:r>
                      <a:r>
                        <a:rPr lang="en-US" sz="1800" b="1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mines indicated implementation rather that adoption. (Workload/resources/process evaluation)</a:t>
                      </a:r>
                      <a:endParaRPr lang="en-US" sz="1800" b="1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 Adoption Tracker (Update)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Updated July 2014. </a:t>
                      </a:r>
                      <a:r>
                        <a:rPr lang="en-US" sz="1800" b="1" u="non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PoE</a:t>
                      </a:r>
                      <a:r>
                        <a:rPr lang="en-US" sz="1800" b="1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added for monitoring/reporting. Tracker circulated to Mines for monthly updates.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u="non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 Capacity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Resources (12.1) - Employee numbers.</a:t>
                      </a: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(Mine A</a:t>
                      </a:r>
                      <a:r>
                        <a:rPr lang="en-US" sz="1800" b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doption teams functionality)</a:t>
                      </a:r>
                      <a:endParaRPr lang="en-US" sz="1800" b="1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265512"/>
              </p:ext>
            </p:extLst>
          </p:nvPr>
        </p:nvGraphicFramePr>
        <p:xfrm>
          <a:off x="-15012" y="723880"/>
          <a:ext cx="9159011" cy="479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220834"/>
                <a:gridCol w="3394636"/>
                <a:gridCol w="2853763"/>
              </a:tblGrid>
              <a:tr h="647720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28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interaction request BECSA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Not responding</a:t>
                      </a:r>
                    </a:p>
                    <a:p>
                      <a:endParaRPr lang="en-ZA" sz="14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featured on tracker</a:t>
                      </a: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Adoption interaction </a:t>
                      </a:r>
                      <a:r>
                        <a:rPr lang="en-US" sz="14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exxaro</a:t>
                      </a:r>
                      <a:endParaRPr lang="en-US" sz="14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Slow with the process</a:t>
                      </a: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Follow up was initiated  via Task Force member and HSEC Leader</a:t>
                      </a:r>
                    </a:p>
                  </a:txBody>
                  <a:tcPr marL="36000" marR="36000" marT="36000" marB="36000" horzOverflow="overflow"/>
                </a:tc>
              </a:tr>
              <a:tr h="41147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 Adoption interaction Modikwa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Slow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response , 5th custodian at Modikwa.</a:t>
                      </a: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Concerns elevated to Business leader</a:t>
                      </a: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Adoption interaction Glencore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Glencore progress. New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custodians not familiar with Mosh Process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Meeting was  held with Task Force Member and Group HSEC.</a:t>
                      </a:r>
                    </a:p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Eastern Limb Copa meeting was  held with ECM and Platinum.</a:t>
                      </a:r>
                    </a:p>
                  </a:txBody>
                  <a:tcPr marL="36000" marR="36000" marT="36000" marB="36000" horzOverflow="overflow"/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(June 2014 – July 2014)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(June 2014 – July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040760"/>
              </p:ext>
            </p:extLst>
          </p:nvPr>
        </p:nvGraphicFramePr>
        <p:xfrm>
          <a:off x="19040" y="1196752"/>
          <a:ext cx="9144000" cy="581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2117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495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June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Task Force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Magareng ECM Alloys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Limpopo Tri-partite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 Modikwa Meeting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July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Helena ECM Alloys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ARM Modikwa Copa meeting s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Group Noise committee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Sponsor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GEE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Milestone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Exxaro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Divisional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Sasol Copa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Mosh Workshop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 Task Force meeting Western Limb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(June 2014 – July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9221504"/>
              </p:ext>
            </p:extLst>
          </p:nvPr>
        </p:nvGraphicFramePr>
        <p:xfrm>
          <a:off x="19040" y="1196752"/>
          <a:ext cx="9144000" cy="581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2117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495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July 2014 Continue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Mototolo Platinum Copa Meeting Eastern Limb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Palaborwa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Copper Mine HPD introduction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Marula Platinum Team establishment &amp; project 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Hearing Coach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01 Aug 2014 Glencore  Eastern Mines - Group Copa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04 Aug 2014 Noise team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05 Aug 2014 Mosh Monthly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General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TAS Tool revised Rev 3. (NRR reviewed)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27655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(June 2014 – July 2014)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3186608"/>
              </p:ext>
            </p:extLst>
          </p:nvPr>
        </p:nvGraphicFramePr>
        <p:xfrm>
          <a:off x="42590" y="723881"/>
          <a:ext cx="9144000" cy="5603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57345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304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Thank You.</a:t>
                      </a:r>
                      <a:endParaRPr lang="en-US" sz="66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6128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5895</TotalTime>
  <Words>449</Words>
  <Application>Microsoft Office PowerPoint</Application>
  <PresentationFormat>On-screen Show (4:3)</PresentationFormat>
  <Paragraphs>135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557</cp:revision>
  <dcterms:created xsi:type="dcterms:W3CDTF">2012-08-02T11:34:04Z</dcterms:created>
  <dcterms:modified xsi:type="dcterms:W3CDTF">2014-08-06T08:10:15Z</dcterms:modified>
</cp:coreProperties>
</file>