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84538"/>
            <a:ext cx="9132888" cy="1223962"/>
          </a:xfrm>
        </p:spPr>
        <p:txBody>
          <a:bodyPr/>
          <a:lstStyle>
            <a:lvl1pPr algn="ctr">
              <a:defRPr b="0">
                <a:latin typeface="Arial Black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8038" y="4868863"/>
            <a:ext cx="5630863" cy="1752600"/>
          </a:xfrm>
        </p:spPr>
        <p:txBody>
          <a:bodyPr bIns="0" anchor="b"/>
          <a:lstStyle>
            <a:lvl1pPr marL="0" indent="0" algn="r">
              <a:buFont typeface="Arial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lIns="91440" tIns="45720" rIns="91440" bIns="45720" anchor="t"/>
          <a:lstStyle>
            <a:lvl1pPr>
              <a:defRPr/>
            </a:lvl1pPr>
          </a:lstStyle>
          <a:p>
            <a:pPr>
              <a:defRPr/>
            </a:pPr>
            <a:fld id="{58B23E17-235D-497F-8D7A-5B7B2E928F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C1599-D75C-4D86-ABA0-F5355EBA0C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5C1C7-B4DB-4C2E-AC78-45557A0F01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9251" y="1382714"/>
            <a:ext cx="4170363" cy="520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382714"/>
            <a:ext cx="4170363" cy="520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5F18-9D0C-4ED4-B2A4-74FB7EFCED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6C6F0-5E7F-4273-A70D-F6EBF7E7A5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F3177-CD9A-4EA8-9D5B-C67706BA29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1022D-9190-4D76-B35F-F5F5AA39DE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F1D86-75A1-4F90-8AFB-F8C1210443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4168-44D7-4519-AEE0-A4EA9C77CD3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3B38D-2DB7-497F-AF7C-24522CEA1B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9890" y="20639"/>
            <a:ext cx="2122487" cy="6567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9250" y="20639"/>
            <a:ext cx="6218239" cy="6567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89981-DAB9-4E00-810A-273FDDAE03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219EB-70FA-49BE-969A-78765272BE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313" y="20638"/>
            <a:ext cx="60642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49250" y="1382713"/>
            <a:ext cx="8493125" cy="5205412"/>
          </a:xfrm>
        </p:spPr>
        <p:txBody>
          <a:bodyPr/>
          <a:lstStyle/>
          <a:p>
            <a:pPr lvl="0"/>
            <a:endParaRPr lang="en-ZA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C3FA4-7D4E-42D5-A465-12DB2CA235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DEB4E-C97E-482F-AA8A-7D116C89B121}" type="datetimeFigureOut">
              <a:rPr lang="en-ZA" smtClean="0"/>
              <a:t>2012/06/29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58600-3733-4720-AB97-E4DD22371B47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Top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9250" y="1382713"/>
            <a:ext cx="8493125" cy="520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0" name="Picture 18" descr="wwww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62725"/>
            <a:ext cx="1879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1547813" y="6719888"/>
            <a:ext cx="7310437" cy="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8558213" y="6470650"/>
            <a:ext cx="401637" cy="273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61163" y="62357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79FDE4-1322-4DF4-94C6-A551F0793E4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2754313" y="20638"/>
            <a:ext cx="6064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0" y="3527425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0" y="3527425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8"/>
          <p:cNvSpPr>
            <a:spLocks noChangeArrowheads="1"/>
          </p:cNvSpPr>
          <p:nvPr/>
        </p:nvSpPr>
        <p:spPr bwMode="auto">
          <a:xfrm>
            <a:off x="0" y="5324475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900" b="1">
                <a:solidFill>
                  <a:srgbClr val="000000"/>
                </a:solidFill>
                <a:cs typeface="Arial" charset="0"/>
              </a:rPr>
              <a:t>                       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7" name="Rectangle 9"/>
          <p:cNvSpPr>
            <a:spLocks noChangeArrowheads="1"/>
          </p:cNvSpPr>
          <p:nvPr/>
        </p:nvSpPr>
        <p:spPr bwMode="auto">
          <a:xfrm>
            <a:off x="0" y="62230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6588-D995-475C-B843-D3F47A9EAD3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561" name="TextBox 3"/>
          <p:cNvSpPr txBox="1">
            <a:spLocks noChangeArrowheads="1"/>
          </p:cNvSpPr>
          <p:nvPr/>
        </p:nvSpPr>
        <p:spPr bwMode="auto">
          <a:xfrm>
            <a:off x="4178300" y="317500"/>
            <a:ext cx="4965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FFFF"/>
                </a:solidFill>
                <a:cs typeface="Arial" charset="0"/>
              </a:rPr>
              <a:t>TARP-TSM Harmony </a:t>
            </a:r>
            <a:endParaRPr lang="en-US" sz="3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12120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1_Default Design</vt:lpstr>
      <vt:lpstr>Slide 1</vt:lpstr>
      <vt:lpstr>Slide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</dc:creator>
  <cp:lastModifiedBy>Andre</cp:lastModifiedBy>
  <cp:revision>2</cp:revision>
  <dcterms:created xsi:type="dcterms:W3CDTF">2012-06-29T07:24:37Z</dcterms:created>
  <dcterms:modified xsi:type="dcterms:W3CDTF">2012-06-29T07:38:03Z</dcterms:modified>
</cp:coreProperties>
</file>