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75" r:id="rId4"/>
    <p:sldId id="277" r:id="rId5"/>
    <p:sldId id="274" r:id="rId6"/>
    <p:sldId id="285" r:id="rId7"/>
    <p:sldId id="282" r:id="rId8"/>
    <p:sldId id="286" r:id="rId9"/>
    <p:sldId id="283" r:id="rId10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7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11/20/2013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215524" y="5049306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smtClean="0">
                <a:solidFill>
                  <a:schemeClr val="bg1"/>
                </a:solidFill>
              </a:rPr>
              <a:t>21</a:t>
            </a:r>
            <a:r>
              <a:rPr lang="en-ZA" baseline="30000" dirty="0" smtClean="0">
                <a:solidFill>
                  <a:schemeClr val="bg1"/>
                </a:solidFill>
              </a:rPr>
              <a:t>st</a:t>
            </a:r>
            <a:r>
              <a:rPr lang="en-ZA" dirty="0" smtClean="0">
                <a:solidFill>
                  <a:schemeClr val="bg1"/>
                </a:solidFill>
              </a:rPr>
              <a:t> November 2013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lessons learnt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(Oct/Nov 2013)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6107499"/>
              </p:ext>
            </p:extLst>
          </p:nvPr>
        </p:nvGraphicFramePr>
        <p:xfrm>
          <a:off x="-12" y="571480"/>
          <a:ext cx="9144000" cy="585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2152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13092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Finalizing Sasol (Coal fraternity) Await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IL invite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LB &amp; BC plans submitted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ready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for discussion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ZA" sz="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Adoption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Interviewer training completed 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- 30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Oct 2013 (21) – (Await responses)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Lonmin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ZA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Adoption pending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ZA" sz="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BECSA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Pending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ARM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Modikwa –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Interviewees completed (22 Nov 2013)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Western &amp; Eastern Limb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LB &amp; BC plans submitted for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Chrome 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Interviewer Training Mototolo Platinum (22 Nov 2013)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 anchor="ctr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(Oct/Nov 2013)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2943580"/>
              </p:ext>
            </p:extLst>
          </p:nvPr>
        </p:nvGraphicFramePr>
        <p:xfrm>
          <a:off x="0" y="764704"/>
          <a:ext cx="9144000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95818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514419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Buy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and Maintain Quiet Initiative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Nominated GEE’s for Industry task teams </a:t>
                      </a: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Meschack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Dekana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James van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Resnburg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1257300" marR="0" lvl="2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Morné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Beukes</a:t>
                      </a: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CM&amp;EE (20 Nov 2013)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NRR de-rating parameters/standardization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–(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Braam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Minnaar-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Lonmin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)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834482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03094"/>
              </p:ext>
            </p:extLst>
          </p:nvPr>
        </p:nvGraphicFramePr>
        <p:xfrm>
          <a:off x="-1" y="756750"/>
          <a:ext cx="9155223" cy="6003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3"/>
                <a:gridCol w="1456599"/>
                <a:gridCol w="2935889"/>
                <a:gridCol w="2232248"/>
                <a:gridCol w="1008112"/>
                <a:gridCol w="982822"/>
              </a:tblGrid>
              <a:tr h="754528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Person/s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842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HPD_TAS Management induction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BECSA – No response on meeting invite for 11 Nov 2013</a:t>
                      </a: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Phone call and  Follow up e-mail sent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  Nov 2013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JDB</a:t>
                      </a:r>
                    </a:p>
                  </a:txBody>
                  <a:tcPr marL="36000" marR="36000" marT="36000" marB="36000" horzOverflow="overflow"/>
                </a:tc>
              </a:tr>
              <a:tr h="50460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Interviewer answers delayed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ARM- Modikwa Not ready to provide questionnaires on 15 Nov 2013</a:t>
                      </a: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Phone call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 Nov 2013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JDB</a:t>
                      </a:r>
                    </a:p>
                  </a:txBody>
                  <a:tcPr marL="36000" marR="36000" marT="36000" marB="36000" horzOverflow="overflow"/>
                </a:tc>
              </a:tr>
              <a:tr h="6842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HPD_TAS Roll out Management induction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Samrec- No response on meeting invite for 18 Nov 2013</a:t>
                      </a: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Phone call and  Follow up e-mail sent</a:t>
                      </a:r>
                    </a:p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 Nov 2013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JDB</a:t>
                      </a:r>
                    </a:p>
                  </a:txBody>
                  <a:tcPr marL="36000" marR="36000" marT="36000" marB="36000" horzOverflow="overflow"/>
                </a:tc>
              </a:tr>
              <a:tr h="4792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8234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3477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89673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89673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4" name="Title 3"/>
          <p:cNvSpPr txBox="1">
            <a:spLocks/>
          </p:cNvSpPr>
          <p:nvPr/>
        </p:nvSpPr>
        <p:spPr>
          <a:xfrm>
            <a:off x="183410" y="1015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38" y="108559"/>
            <a:ext cx="9041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 lights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- Key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Team activities for the Month (Oct/Nov 2013)</a:t>
            </a:r>
          </a:p>
        </p:txBody>
      </p:sp>
    </p:spTree>
    <p:extLst>
      <p:ext uri="{BB962C8B-B14F-4D97-AF65-F5344CB8AC3E}">
        <p14:creationId xmlns:p14="http://schemas.microsoft.com/office/powerpoint/2010/main" val="175153919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M&amp;E Report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(Oct/Nov 2013)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401394"/>
              </p:ext>
            </p:extLst>
          </p:nvPr>
        </p:nvGraphicFramePr>
        <p:xfrm>
          <a:off x="71440" y="723882"/>
          <a:ext cx="9072561" cy="5823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797"/>
                <a:gridCol w="2145128"/>
                <a:gridCol w="317797"/>
                <a:gridCol w="2224577"/>
                <a:gridCol w="953390"/>
                <a:gridCol w="873941"/>
                <a:gridCol w="794492"/>
                <a:gridCol w="715042"/>
                <a:gridCol w="730397"/>
              </a:tblGrid>
              <a:tr h="820339"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58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A22</a:t>
                      </a:r>
                    </a:p>
                  </a:txBody>
                  <a:tcPr marL="0" marR="0" marT="0" marB="0"/>
                </a:tc>
                <a:tc rowSpan="10"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Leading practice adoption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Identified potential adoption mines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100 %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Ongoing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2776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T97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Positive decision to adopt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100 %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Ongoing</a:t>
                      </a:r>
                    </a:p>
                  </a:txBody>
                  <a:tcPr marL="0" marR="0" marT="0" marB="0" anchor="ctr"/>
                </a:tc>
              </a:tr>
              <a:tr h="42776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T98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Mine adoption team appointed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(40%)  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50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Mental models interviews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(40%) 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Nov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2013</a:t>
                      </a:r>
                    </a:p>
                    <a:p>
                      <a:pPr algn="ctr" fontAlgn="ctr"/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64164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Customised BC plan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baseline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64164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Customised LB plan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Management sign-off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baseline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Leading practice piloted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baseline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609556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Roll-out plan implementation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baseline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Completed adoptions of leading practice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June 2013</a:t>
                      </a: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0%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Nov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2013</a:t>
                      </a:r>
                      <a:endParaRPr lang="en-US" sz="800" b="1" i="0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64074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lessons learnt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006027"/>
              </p:ext>
            </p:extLst>
          </p:nvPr>
        </p:nvGraphicFramePr>
        <p:xfrm>
          <a:off x="0" y="722293"/>
          <a:ext cx="9144000" cy="5609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48067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Key Lessons learnt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We need to cater for smaller mines as well as open cast. E.g. </a:t>
                      </a:r>
                      <a:r>
                        <a:rPr lang="en-US" sz="1800" b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Vergenoeg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5.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6.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7.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8.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9.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99314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Month (Oct/Nov 2013)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096558"/>
              </p:ext>
            </p:extLst>
          </p:nvPr>
        </p:nvGraphicFramePr>
        <p:xfrm>
          <a:off x="42590" y="1318924"/>
          <a:ext cx="91440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3417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20849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MOSH Monthly meeting  - 16 Oct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MOSH Task Force meeting - 17 Oct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Mine safe Conference 22-24 Oct 2013 (General  feedback &amp; expressions)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Sibanye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and Gold Fields visits (Mike &amp; Vijay) - 25 &amp;  28 Oct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Platinum Interviewer training  - 30 Oct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Coal Mine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Impunzi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Interaction - 01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team LB&amp;BC meeting  - 04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BECSA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(Mpho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Phala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Dr. Colin Mupombwa)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Noise team induction 11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MechCal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OEM visit (Gavin Ratner) 11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Anglo Platinum (JJ van Staden) - 12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Vergenoeg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Mine (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Flourspar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- 12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Noise team weekly meeting - 13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SAMREC (Hunadi Setati) 15 Nov 2013 (Await Confirmation)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ARM Modikwa (Jacob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Mohlabi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) 15/18/22 Nov 2013 (Several postponements)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SASOL Secunda LB&amp;BC meeting 18 Nov 2013 P(Postponed)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Important past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5238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73954" y="47667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u="sng" dirty="0">
                <a:latin typeface="Arial" pitchFamily="34" charset="0"/>
                <a:cs typeface="Arial" pitchFamily="34" charset="0"/>
              </a:rPr>
              <a:t>Key Team activities for the Month (Oct/Nov 2013)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9037697"/>
              </p:ext>
            </p:extLst>
          </p:nvPr>
        </p:nvGraphicFramePr>
        <p:xfrm>
          <a:off x="42590" y="1318924"/>
          <a:ext cx="91440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3417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20849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Impunzi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(Errol Harvey) - 19 Nov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201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MOSH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&amp; POE workshop 19 -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CM&amp;EE meeting - 20 Nov 2013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team weekly meeting - 20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MOSH Monthly Meeting - 21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Mototolo - 22 Nov 2013 Interviewer Training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Noise team weekly meeting - 26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Eastern District Tri-partite meeting - 27 Nov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Noise team weekly meeting - 04 Dec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 West Tri-partite meeting - 05 Dec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SASOL Secunda Noise engagement meeting - 09 Dec 2013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Busy with task group formalization on IBMQI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Busy with updating industry members via Task Force circulars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start soon with interviewee HPD analysis (Impala, Modikwa &amp;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Glencore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Mototolo to formulate LB&amp;BC plans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-5755" y="622280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Important past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833975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2261</TotalTime>
  <Words>810</Words>
  <Application>Microsoft Office PowerPoint</Application>
  <PresentationFormat>On-screen Show (4:3)</PresentationFormat>
  <Paragraphs>234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Theme3</vt:lpstr>
      <vt:lpstr>Noise Adoption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426</cp:revision>
  <dcterms:created xsi:type="dcterms:W3CDTF">2012-08-02T11:34:04Z</dcterms:created>
  <dcterms:modified xsi:type="dcterms:W3CDTF">2013-11-20T13:44:09Z</dcterms:modified>
</cp:coreProperties>
</file>